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60" r:id="rId1"/>
  </p:sldMasterIdLst>
  <p:notesMasterIdLst>
    <p:notesMasterId r:id="rId3"/>
  </p:notesMasterIdLst>
  <p:handoutMasterIdLst>
    <p:handoutMasterId r:id="rId4"/>
  </p:handoutMasterIdLst>
  <p:sldIdLst>
    <p:sldId id="256" r:id="rId2"/>
  </p:sldIdLst>
  <p:sldSz cx="36576000" cy="29260800"/>
  <p:notesSz cx="6997700" cy="9271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921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11F36"/>
    <a:srgbClr val="99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autoAdjust="0"/>
    <p:restoredTop sz="97297" autoAdjust="0"/>
  </p:normalViewPr>
  <p:slideViewPr>
    <p:cSldViewPr snapToGrid="0">
      <p:cViewPr>
        <p:scale>
          <a:sx n="28" d="100"/>
          <a:sy n="28" d="100"/>
        </p:scale>
        <p:origin x="264" y="-2340"/>
      </p:cViewPr>
      <p:guideLst>
        <p:guide orient="horz" pos="9216"/>
        <p:guide pos="11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CB428D7-B840-4EA3-80E5-AD5A83C6724F}"/>
              </a:ext>
            </a:extLst>
          </p:cNvPr>
          <p:cNvSpPr>
            <a:spLocks noGrp="1" noChangeArrowheads="1"/>
          </p:cNvSpPr>
          <p:nvPr>
            <p:ph type="hdr" sz="quarter"/>
          </p:nvPr>
        </p:nvSpPr>
        <p:spPr bwMode="auto">
          <a:xfrm>
            <a:off x="0" y="4763"/>
            <a:ext cx="30321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t" anchorCtr="0" compatLnSpc="1">
            <a:prstTxWarp prst="textNoShape">
              <a:avLst/>
            </a:prstTxWarp>
          </a:bodyPr>
          <a:lstStyle>
            <a:lvl1pPr defTabSz="177800" eaLnBrk="1" fontAlgn="auto" hangingPunct="1">
              <a:spcBef>
                <a:spcPts val="0"/>
              </a:spcBef>
              <a:spcAft>
                <a:spcPts val="0"/>
              </a:spcAft>
              <a:defRPr sz="200" i="1">
                <a:latin typeface="+mn-lt"/>
              </a:defRPr>
            </a:lvl1pPr>
          </a:lstStyle>
          <a:p>
            <a:pPr>
              <a:defRPr/>
            </a:pPr>
            <a:endParaRPr lang="en-US" altLang="en-US"/>
          </a:p>
        </p:txBody>
      </p:sp>
      <p:sp>
        <p:nvSpPr>
          <p:cNvPr id="3075" name="Rectangle 3">
            <a:extLst>
              <a:ext uri="{FF2B5EF4-FFF2-40B4-BE49-F238E27FC236}">
                <a16:creationId xmlns:a16="http://schemas.microsoft.com/office/drawing/2014/main" id="{1AE9EF96-3A43-48BE-AA9E-19CCA1D9024D}"/>
              </a:ext>
            </a:extLst>
          </p:cNvPr>
          <p:cNvSpPr>
            <a:spLocks noGrp="1" noChangeArrowheads="1"/>
          </p:cNvSpPr>
          <p:nvPr>
            <p:ph type="dt" sz="quarter" idx="1"/>
          </p:nvPr>
        </p:nvSpPr>
        <p:spPr bwMode="auto">
          <a:xfrm>
            <a:off x="3965575" y="4763"/>
            <a:ext cx="30321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t" anchorCtr="0" compatLnSpc="1">
            <a:prstTxWarp prst="textNoShape">
              <a:avLst/>
            </a:prstTxWarp>
          </a:bodyPr>
          <a:lstStyle>
            <a:lvl1pPr algn="r" defTabSz="177800" eaLnBrk="1" fontAlgn="auto" hangingPunct="1">
              <a:spcBef>
                <a:spcPts val="0"/>
              </a:spcBef>
              <a:spcAft>
                <a:spcPts val="0"/>
              </a:spcAft>
              <a:defRPr sz="200" i="1">
                <a:latin typeface="+mn-lt"/>
              </a:defRPr>
            </a:lvl1pPr>
          </a:lstStyle>
          <a:p>
            <a:pPr>
              <a:defRPr/>
            </a:pPr>
            <a:endParaRPr lang="en-US" altLang="en-US"/>
          </a:p>
        </p:txBody>
      </p:sp>
      <p:sp>
        <p:nvSpPr>
          <p:cNvPr id="3076" name="Rectangle 4">
            <a:extLst>
              <a:ext uri="{FF2B5EF4-FFF2-40B4-BE49-F238E27FC236}">
                <a16:creationId xmlns:a16="http://schemas.microsoft.com/office/drawing/2014/main" id="{54A6F012-3578-4C54-9713-46E9F4EED940}"/>
              </a:ext>
            </a:extLst>
          </p:cNvPr>
          <p:cNvSpPr>
            <a:spLocks noGrp="1" noChangeArrowheads="1"/>
          </p:cNvSpPr>
          <p:nvPr>
            <p:ph type="ftr" sz="quarter" idx="2"/>
          </p:nvPr>
        </p:nvSpPr>
        <p:spPr bwMode="auto">
          <a:xfrm>
            <a:off x="0" y="8810625"/>
            <a:ext cx="30321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b" anchorCtr="0" compatLnSpc="1">
            <a:prstTxWarp prst="textNoShape">
              <a:avLst/>
            </a:prstTxWarp>
          </a:bodyPr>
          <a:lstStyle>
            <a:lvl1pPr defTabSz="177800" eaLnBrk="1" fontAlgn="auto" hangingPunct="1">
              <a:spcBef>
                <a:spcPts val="0"/>
              </a:spcBef>
              <a:spcAft>
                <a:spcPts val="0"/>
              </a:spcAft>
              <a:defRPr sz="200" i="1">
                <a:latin typeface="+mn-lt"/>
              </a:defRPr>
            </a:lvl1pPr>
          </a:lstStyle>
          <a:p>
            <a:pPr>
              <a:defRPr/>
            </a:pPr>
            <a:endParaRPr lang="en-US" altLang="en-US"/>
          </a:p>
        </p:txBody>
      </p:sp>
      <p:sp>
        <p:nvSpPr>
          <p:cNvPr id="3077" name="Rectangle 5">
            <a:extLst>
              <a:ext uri="{FF2B5EF4-FFF2-40B4-BE49-F238E27FC236}">
                <a16:creationId xmlns:a16="http://schemas.microsoft.com/office/drawing/2014/main" id="{7AC3A16A-274E-43D9-94F1-05B6A54F12EE}"/>
              </a:ext>
            </a:extLst>
          </p:cNvPr>
          <p:cNvSpPr>
            <a:spLocks noGrp="1" noChangeArrowheads="1"/>
          </p:cNvSpPr>
          <p:nvPr>
            <p:ph type="sldNum" sz="quarter" idx="3"/>
          </p:nvPr>
        </p:nvSpPr>
        <p:spPr bwMode="auto">
          <a:xfrm>
            <a:off x="3965575" y="8810625"/>
            <a:ext cx="30321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b" anchorCtr="0" compatLnSpc="1">
            <a:prstTxWarp prst="textNoShape">
              <a:avLst/>
            </a:prstTxWarp>
          </a:bodyPr>
          <a:lstStyle>
            <a:lvl1pPr algn="r" defTabSz="177800" eaLnBrk="1" fontAlgn="auto" hangingPunct="1">
              <a:spcBef>
                <a:spcPts val="0"/>
              </a:spcBef>
              <a:spcAft>
                <a:spcPts val="0"/>
              </a:spcAft>
              <a:defRPr sz="200" i="1">
                <a:latin typeface="+mn-lt"/>
              </a:defRPr>
            </a:lvl1pPr>
          </a:lstStyle>
          <a:p>
            <a:pPr>
              <a:defRPr/>
            </a:pPr>
            <a:fld id="{7B184F2C-F691-4D08-B985-F5283D379D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F68706F-9B4D-4D2F-BF51-AC4956C4D83F}"/>
              </a:ext>
            </a:extLst>
          </p:cNvPr>
          <p:cNvSpPr>
            <a:spLocks noGrp="1" noChangeArrowheads="1"/>
          </p:cNvSpPr>
          <p:nvPr>
            <p:ph type="hdr" sz="quarter"/>
          </p:nvPr>
        </p:nvSpPr>
        <p:spPr bwMode="auto">
          <a:xfrm>
            <a:off x="0" y="4763"/>
            <a:ext cx="30321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t" anchorCtr="0" compatLnSpc="1">
            <a:prstTxWarp prst="textNoShape">
              <a:avLst/>
            </a:prstTxWarp>
          </a:bodyPr>
          <a:lstStyle>
            <a:lvl1pPr defTabSz="177800" eaLnBrk="1" fontAlgn="auto" hangingPunct="1">
              <a:spcBef>
                <a:spcPts val="0"/>
              </a:spcBef>
              <a:spcAft>
                <a:spcPts val="0"/>
              </a:spcAft>
              <a:defRPr sz="200" i="1">
                <a:latin typeface="+mn-lt"/>
              </a:defRPr>
            </a:lvl1pPr>
          </a:lstStyle>
          <a:p>
            <a:pPr>
              <a:defRPr/>
            </a:pPr>
            <a:endParaRPr lang="en-US" altLang="en-US"/>
          </a:p>
        </p:txBody>
      </p:sp>
      <p:sp>
        <p:nvSpPr>
          <p:cNvPr id="2051" name="Rectangle 3">
            <a:extLst>
              <a:ext uri="{FF2B5EF4-FFF2-40B4-BE49-F238E27FC236}">
                <a16:creationId xmlns:a16="http://schemas.microsoft.com/office/drawing/2014/main" id="{A81FC91F-FFA2-4160-B593-4FA68472CC97}"/>
              </a:ext>
            </a:extLst>
          </p:cNvPr>
          <p:cNvSpPr>
            <a:spLocks noGrp="1" noChangeArrowheads="1"/>
          </p:cNvSpPr>
          <p:nvPr>
            <p:ph type="dt" idx="1"/>
          </p:nvPr>
        </p:nvSpPr>
        <p:spPr bwMode="auto">
          <a:xfrm>
            <a:off x="3965575" y="4763"/>
            <a:ext cx="30321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t" anchorCtr="0" compatLnSpc="1">
            <a:prstTxWarp prst="textNoShape">
              <a:avLst/>
            </a:prstTxWarp>
          </a:bodyPr>
          <a:lstStyle>
            <a:lvl1pPr algn="r" defTabSz="177800" eaLnBrk="1" fontAlgn="auto" hangingPunct="1">
              <a:spcBef>
                <a:spcPts val="0"/>
              </a:spcBef>
              <a:spcAft>
                <a:spcPts val="0"/>
              </a:spcAft>
              <a:defRPr sz="200" i="1">
                <a:latin typeface="+mn-lt"/>
              </a:defRPr>
            </a:lvl1pPr>
          </a:lstStyle>
          <a:p>
            <a:pPr>
              <a:defRPr/>
            </a:pPr>
            <a:endParaRPr lang="en-US" altLang="en-US"/>
          </a:p>
        </p:txBody>
      </p:sp>
      <p:sp>
        <p:nvSpPr>
          <p:cNvPr id="2052" name="Rectangle 4">
            <a:extLst>
              <a:ext uri="{FF2B5EF4-FFF2-40B4-BE49-F238E27FC236}">
                <a16:creationId xmlns:a16="http://schemas.microsoft.com/office/drawing/2014/main" id="{FDA55245-F9B3-45CF-9F30-0BE31C1253F7}"/>
              </a:ext>
            </a:extLst>
          </p:cNvPr>
          <p:cNvSpPr>
            <a:spLocks noGrp="1" noChangeArrowheads="1"/>
          </p:cNvSpPr>
          <p:nvPr>
            <p:ph type="ftr" sz="quarter" idx="4"/>
          </p:nvPr>
        </p:nvSpPr>
        <p:spPr bwMode="auto">
          <a:xfrm>
            <a:off x="0" y="8810625"/>
            <a:ext cx="30321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b" anchorCtr="0" compatLnSpc="1">
            <a:prstTxWarp prst="textNoShape">
              <a:avLst/>
            </a:prstTxWarp>
          </a:bodyPr>
          <a:lstStyle>
            <a:lvl1pPr defTabSz="177800" eaLnBrk="1" fontAlgn="auto" hangingPunct="1">
              <a:spcBef>
                <a:spcPts val="0"/>
              </a:spcBef>
              <a:spcAft>
                <a:spcPts val="0"/>
              </a:spcAft>
              <a:defRPr sz="200" i="1">
                <a:latin typeface="+mn-lt"/>
              </a:defRPr>
            </a:lvl1pPr>
          </a:lstStyle>
          <a:p>
            <a:pPr>
              <a:defRPr/>
            </a:pPr>
            <a:endParaRPr lang="en-US" altLang="en-US"/>
          </a:p>
        </p:txBody>
      </p:sp>
      <p:sp>
        <p:nvSpPr>
          <p:cNvPr id="2053" name="Rectangle 5">
            <a:extLst>
              <a:ext uri="{FF2B5EF4-FFF2-40B4-BE49-F238E27FC236}">
                <a16:creationId xmlns:a16="http://schemas.microsoft.com/office/drawing/2014/main" id="{918B3066-89D8-4A2B-94B1-CD4715953AFD}"/>
              </a:ext>
            </a:extLst>
          </p:cNvPr>
          <p:cNvSpPr>
            <a:spLocks noGrp="1" noChangeArrowheads="1"/>
          </p:cNvSpPr>
          <p:nvPr>
            <p:ph type="sldNum" sz="quarter" idx="5"/>
          </p:nvPr>
        </p:nvSpPr>
        <p:spPr bwMode="auto">
          <a:xfrm>
            <a:off x="3965575" y="8810625"/>
            <a:ext cx="30321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01" tIns="0" rIns="3701" bIns="0" numCol="1" anchor="b" anchorCtr="0" compatLnSpc="1">
            <a:prstTxWarp prst="textNoShape">
              <a:avLst/>
            </a:prstTxWarp>
          </a:bodyPr>
          <a:lstStyle>
            <a:lvl1pPr algn="r" defTabSz="177800" eaLnBrk="1" fontAlgn="auto" hangingPunct="1">
              <a:spcBef>
                <a:spcPts val="0"/>
              </a:spcBef>
              <a:spcAft>
                <a:spcPts val="0"/>
              </a:spcAft>
              <a:defRPr sz="200" i="1">
                <a:latin typeface="+mn-lt"/>
              </a:defRPr>
            </a:lvl1pPr>
          </a:lstStyle>
          <a:p>
            <a:pPr>
              <a:defRPr/>
            </a:pPr>
            <a:fld id="{B68FB650-751A-46B1-8490-F4936D2C4731}" type="slidenum">
              <a:rPr lang="en-US" altLang="en-US"/>
              <a:pPr>
                <a:defRPr/>
              </a:pPr>
              <a:t>‹#›</a:t>
            </a:fld>
            <a:endParaRPr lang="en-US" altLang="en-US"/>
          </a:p>
        </p:txBody>
      </p:sp>
      <p:sp>
        <p:nvSpPr>
          <p:cNvPr id="2054" name="Rectangle 6">
            <a:extLst>
              <a:ext uri="{FF2B5EF4-FFF2-40B4-BE49-F238E27FC236}">
                <a16:creationId xmlns:a16="http://schemas.microsoft.com/office/drawing/2014/main" id="{1DD7E8B1-C3C8-46C0-B7EB-0EB4D889DDBA}"/>
              </a:ext>
            </a:extLst>
          </p:cNvPr>
          <p:cNvSpPr>
            <a:spLocks noGrp="1" noChangeArrowheads="1"/>
          </p:cNvSpPr>
          <p:nvPr>
            <p:ph type="body" sz="quarter" idx="3"/>
          </p:nvPr>
        </p:nvSpPr>
        <p:spPr bwMode="auto">
          <a:xfrm>
            <a:off x="933450" y="4402138"/>
            <a:ext cx="5130800" cy="417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590" tIns="41641" rIns="83590" bIns="41641"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2055" name="Rectangle 7">
            <a:extLst>
              <a:ext uri="{FF2B5EF4-FFF2-40B4-BE49-F238E27FC236}">
                <a16:creationId xmlns:a16="http://schemas.microsoft.com/office/drawing/2014/main" id="{64B850F8-D782-4129-928D-CBF4B8C594A4}"/>
              </a:ext>
            </a:extLst>
          </p:cNvPr>
          <p:cNvSpPr>
            <a:spLocks noChangeArrowheads="1" noTextEdit="1"/>
          </p:cNvSpPr>
          <p:nvPr>
            <p:ph type="sldImg" idx="2"/>
          </p:nvPr>
        </p:nvSpPr>
        <p:spPr bwMode="auto">
          <a:xfrm>
            <a:off x="3111500" y="2122488"/>
            <a:ext cx="776288" cy="6207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cSld>
  <p:clrMap bg1="lt1" tx1="dk1" bg2="lt2" tx2="dk2" accent1="accent1" accent2="accent2" accent3="accent3" accent4="accent4" accent5="accent5" accent6="accent6" hlink="hlink" folHlink="folHlink"/>
  <p:notesStyle>
    <a:lvl1pPr algn="l" defTabSz="4270375" rtl="0" eaLnBrk="0" fontAlgn="base" hangingPunct="0">
      <a:spcBef>
        <a:spcPct val="30000"/>
      </a:spcBef>
      <a:spcAft>
        <a:spcPct val="0"/>
      </a:spcAft>
      <a:defRPr sz="5600" kern="1200">
        <a:solidFill>
          <a:schemeClr val="tx1"/>
        </a:solidFill>
        <a:latin typeface="Times New Roman" panose="02020603050405020304" pitchFamily="18" charset="0"/>
        <a:ea typeface="+mn-ea"/>
        <a:cs typeface="+mn-cs"/>
      </a:defRPr>
    </a:lvl1pPr>
    <a:lvl2pPr marL="2135188" algn="l" defTabSz="4270375" rtl="0" eaLnBrk="0" fontAlgn="base" hangingPunct="0">
      <a:spcBef>
        <a:spcPct val="30000"/>
      </a:spcBef>
      <a:spcAft>
        <a:spcPct val="0"/>
      </a:spcAft>
      <a:defRPr sz="5600" kern="1200">
        <a:solidFill>
          <a:schemeClr val="tx1"/>
        </a:solidFill>
        <a:latin typeface="Times New Roman" panose="02020603050405020304" pitchFamily="18" charset="0"/>
        <a:ea typeface="+mn-ea"/>
        <a:cs typeface="+mn-cs"/>
      </a:defRPr>
    </a:lvl2pPr>
    <a:lvl3pPr marL="4270375" algn="l" defTabSz="4270375" rtl="0" eaLnBrk="0" fontAlgn="base" hangingPunct="0">
      <a:spcBef>
        <a:spcPct val="30000"/>
      </a:spcBef>
      <a:spcAft>
        <a:spcPct val="0"/>
      </a:spcAft>
      <a:defRPr sz="5600" kern="1200">
        <a:solidFill>
          <a:schemeClr val="tx1"/>
        </a:solidFill>
        <a:latin typeface="Times New Roman" panose="02020603050405020304" pitchFamily="18" charset="0"/>
        <a:ea typeface="+mn-ea"/>
        <a:cs typeface="+mn-cs"/>
      </a:defRPr>
    </a:lvl3pPr>
    <a:lvl4pPr marL="6405563" algn="l" defTabSz="4270375" rtl="0" eaLnBrk="0" fontAlgn="base" hangingPunct="0">
      <a:spcBef>
        <a:spcPct val="30000"/>
      </a:spcBef>
      <a:spcAft>
        <a:spcPct val="0"/>
      </a:spcAft>
      <a:defRPr sz="5600" kern="1200">
        <a:solidFill>
          <a:schemeClr val="tx1"/>
        </a:solidFill>
        <a:latin typeface="Times New Roman" panose="02020603050405020304" pitchFamily="18" charset="0"/>
        <a:ea typeface="+mn-ea"/>
        <a:cs typeface="+mn-cs"/>
      </a:defRPr>
    </a:lvl4pPr>
    <a:lvl5pPr marL="8540750" algn="l" defTabSz="4270375" rtl="0" eaLnBrk="0" fontAlgn="base" hangingPunct="0">
      <a:spcBef>
        <a:spcPct val="30000"/>
      </a:spcBef>
      <a:spcAft>
        <a:spcPct val="0"/>
      </a:spcAft>
      <a:defRPr sz="56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CAD0DE93-7ADC-4272-925F-EF275C1CD427}"/>
              </a:ext>
            </a:extLst>
          </p:cNvPr>
          <p:cNvSpPr>
            <a:spLocks noGrp="1" noChangeArrowheads="1"/>
          </p:cNvSpPr>
          <p:nvPr>
            <p:ph type="sldNum" sz="quarter" idx="5"/>
          </p:nvPr>
        </p:nvSpPr>
        <p:spPr>
          <a:noFill/>
        </p:spPr>
        <p:txBody>
          <a:bodyPr/>
          <a:lstStyle>
            <a:lvl1pPr defTabSz="177800">
              <a:defRPr>
                <a:solidFill>
                  <a:schemeClr val="tx1"/>
                </a:solidFill>
                <a:latin typeface="Calibri" panose="020F0502020204030204" pitchFamily="34" charset="0"/>
              </a:defRPr>
            </a:lvl1pPr>
            <a:lvl2pPr marL="742950" indent="-285750" defTabSz="177800">
              <a:defRPr>
                <a:solidFill>
                  <a:schemeClr val="tx1"/>
                </a:solidFill>
                <a:latin typeface="Calibri" panose="020F0502020204030204" pitchFamily="34" charset="0"/>
              </a:defRPr>
            </a:lvl2pPr>
            <a:lvl3pPr marL="1143000" indent="-228600" defTabSz="177800">
              <a:defRPr>
                <a:solidFill>
                  <a:schemeClr val="tx1"/>
                </a:solidFill>
                <a:latin typeface="Calibri" panose="020F0502020204030204" pitchFamily="34" charset="0"/>
              </a:defRPr>
            </a:lvl3pPr>
            <a:lvl4pPr marL="1600200" indent="-228600" defTabSz="177800">
              <a:defRPr>
                <a:solidFill>
                  <a:schemeClr val="tx1"/>
                </a:solidFill>
                <a:latin typeface="Calibri" panose="020F0502020204030204" pitchFamily="34" charset="0"/>
              </a:defRPr>
            </a:lvl4pPr>
            <a:lvl5pPr marL="2057400" indent="-228600" defTabSz="177800">
              <a:defRPr>
                <a:solidFill>
                  <a:schemeClr val="tx1"/>
                </a:solidFill>
                <a:latin typeface="Calibri" panose="020F0502020204030204" pitchFamily="34" charset="0"/>
              </a:defRPr>
            </a:lvl5pPr>
            <a:lvl6pPr marL="2514600" indent="-228600" defTabSz="177800" eaLnBrk="0" fontAlgn="base" hangingPunct="0">
              <a:spcBef>
                <a:spcPct val="0"/>
              </a:spcBef>
              <a:spcAft>
                <a:spcPct val="0"/>
              </a:spcAft>
              <a:defRPr>
                <a:solidFill>
                  <a:schemeClr val="tx1"/>
                </a:solidFill>
                <a:latin typeface="Calibri" panose="020F0502020204030204" pitchFamily="34" charset="0"/>
              </a:defRPr>
            </a:lvl6pPr>
            <a:lvl7pPr marL="2971800" indent="-228600" defTabSz="177800" eaLnBrk="0" fontAlgn="base" hangingPunct="0">
              <a:spcBef>
                <a:spcPct val="0"/>
              </a:spcBef>
              <a:spcAft>
                <a:spcPct val="0"/>
              </a:spcAft>
              <a:defRPr>
                <a:solidFill>
                  <a:schemeClr val="tx1"/>
                </a:solidFill>
                <a:latin typeface="Calibri" panose="020F0502020204030204" pitchFamily="34" charset="0"/>
              </a:defRPr>
            </a:lvl7pPr>
            <a:lvl8pPr marL="3429000" indent="-228600" defTabSz="177800" eaLnBrk="0" fontAlgn="base" hangingPunct="0">
              <a:spcBef>
                <a:spcPct val="0"/>
              </a:spcBef>
              <a:spcAft>
                <a:spcPct val="0"/>
              </a:spcAft>
              <a:defRPr>
                <a:solidFill>
                  <a:schemeClr val="tx1"/>
                </a:solidFill>
                <a:latin typeface="Calibri" panose="020F0502020204030204" pitchFamily="34" charset="0"/>
              </a:defRPr>
            </a:lvl8pPr>
            <a:lvl9pPr marL="3886200" indent="-228600" defTabSz="1778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7FE86AD-FECA-4552-9A6D-6A0138B60F51}" type="slidenum">
              <a:rPr lang="en-US" altLang="en-US" smtClean="0"/>
              <a:pPr fontAlgn="base">
                <a:spcBef>
                  <a:spcPct val="0"/>
                </a:spcBef>
                <a:spcAft>
                  <a:spcPct val="0"/>
                </a:spcAft>
              </a:pPr>
              <a:t>1</a:t>
            </a:fld>
            <a:endParaRPr lang="en-US" altLang="en-US"/>
          </a:p>
        </p:txBody>
      </p:sp>
      <p:sp>
        <p:nvSpPr>
          <p:cNvPr id="5123" name="Rectangle 2">
            <a:extLst>
              <a:ext uri="{FF2B5EF4-FFF2-40B4-BE49-F238E27FC236}">
                <a16:creationId xmlns:a16="http://schemas.microsoft.com/office/drawing/2014/main" id="{023F725A-8CCF-4274-AB30-CF011026E417}"/>
              </a:ext>
            </a:extLst>
          </p:cNvPr>
          <p:cNvSpPr>
            <a:spLocks noChangeArrowheads="1" noTextEdit="1"/>
          </p:cNvSpPr>
          <p:nvPr>
            <p:ph type="sldImg"/>
          </p:nvPr>
        </p:nvSpPr>
        <p:spPr>
          <a:ln cap="flat"/>
        </p:spPr>
      </p:sp>
      <p:sp>
        <p:nvSpPr>
          <p:cNvPr id="5124" name="Rectangle 3">
            <a:extLst>
              <a:ext uri="{FF2B5EF4-FFF2-40B4-BE49-F238E27FC236}">
                <a16:creationId xmlns:a16="http://schemas.microsoft.com/office/drawing/2014/main" id="{F3A8F134-5E6E-4C4F-BDC0-9D13B9D37A1A}"/>
              </a:ext>
            </a:extLst>
          </p:cNvPr>
          <p:cNvSpPr>
            <a:spLocks noGrp="1" noChangeArrowheads="1"/>
          </p:cNvSpPr>
          <p:nvPr>
            <p:ph type="body" idx="1"/>
          </p:nvPr>
        </p:nvSpPr>
        <p:spPr>
          <a:noFill/>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38B49D3-D134-46A1-B6B8-5F40078D5DB5}"/>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6D2C0391-F6A6-4891-B344-390238F7A2F6}"/>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EB6F9E09-4082-4065-BFCD-85951A845893}"/>
              </a:ext>
            </a:extLst>
          </p:cNvPr>
          <p:cNvSpPr>
            <a:spLocks noGrp="1"/>
          </p:cNvSpPr>
          <p:nvPr>
            <p:ph type="sldNum" sz="quarter" idx="12"/>
          </p:nvPr>
        </p:nvSpPr>
        <p:spPr/>
        <p:txBody>
          <a:bodyPr/>
          <a:lstStyle>
            <a:lvl1pPr>
              <a:defRPr/>
            </a:lvl1pPr>
          </a:lstStyle>
          <a:p>
            <a:pPr>
              <a:defRPr/>
            </a:pPr>
            <a:fld id="{7B8EBBB1-814C-4C8B-AB43-23B0B92415A7}" type="slidenum">
              <a:rPr lang="en-US" altLang="en-US"/>
              <a:pPr>
                <a:defRPr/>
              </a:pPr>
              <a:t>‹#›</a:t>
            </a:fld>
            <a:endParaRPr lang="en-US" altLang="en-US"/>
          </a:p>
        </p:txBody>
      </p:sp>
    </p:spTree>
    <p:extLst>
      <p:ext uri="{BB962C8B-B14F-4D97-AF65-F5344CB8AC3E}">
        <p14:creationId xmlns:p14="http://schemas.microsoft.com/office/powerpoint/2010/main" val="344607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ED6A32-BD6A-46D0-9B88-75B633CC65BE}"/>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38F525C7-CDA9-49D6-99FB-49CB40AE3F71}"/>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09E240D6-088D-4EB2-9FE7-2B6493C7AD58}"/>
              </a:ext>
            </a:extLst>
          </p:cNvPr>
          <p:cNvSpPr>
            <a:spLocks noGrp="1"/>
          </p:cNvSpPr>
          <p:nvPr>
            <p:ph type="sldNum" sz="quarter" idx="12"/>
          </p:nvPr>
        </p:nvSpPr>
        <p:spPr/>
        <p:txBody>
          <a:bodyPr/>
          <a:lstStyle>
            <a:lvl1pPr>
              <a:defRPr/>
            </a:lvl1pPr>
          </a:lstStyle>
          <a:p>
            <a:pPr>
              <a:defRPr/>
            </a:pPr>
            <a:fld id="{AA92AD68-70A2-4393-A2A3-69A241897BBE}" type="slidenum">
              <a:rPr lang="en-US" altLang="en-US"/>
              <a:pPr>
                <a:defRPr/>
              </a:pPr>
              <a:t>‹#›</a:t>
            </a:fld>
            <a:endParaRPr lang="en-US" altLang="en-US"/>
          </a:p>
        </p:txBody>
      </p:sp>
    </p:spTree>
    <p:extLst>
      <p:ext uri="{BB962C8B-B14F-4D97-AF65-F5344CB8AC3E}">
        <p14:creationId xmlns:p14="http://schemas.microsoft.com/office/powerpoint/2010/main" val="308900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CB6721A-02E8-4792-BA71-5CD401B3A235}"/>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415C2056-ACEF-4147-BCB0-2A1B7135D92D}"/>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53178B2F-B925-4A27-896B-43EBC9D6080A}"/>
              </a:ext>
            </a:extLst>
          </p:cNvPr>
          <p:cNvSpPr>
            <a:spLocks noGrp="1"/>
          </p:cNvSpPr>
          <p:nvPr>
            <p:ph type="sldNum" sz="quarter" idx="12"/>
          </p:nvPr>
        </p:nvSpPr>
        <p:spPr/>
        <p:txBody>
          <a:bodyPr/>
          <a:lstStyle>
            <a:lvl1pPr>
              <a:defRPr/>
            </a:lvl1pPr>
          </a:lstStyle>
          <a:p>
            <a:pPr>
              <a:defRPr/>
            </a:pPr>
            <a:fld id="{AF89B3C1-DE99-4941-8740-EA666D3B4026}" type="slidenum">
              <a:rPr lang="en-US" altLang="en-US"/>
              <a:pPr>
                <a:defRPr/>
              </a:pPr>
              <a:t>‹#›</a:t>
            </a:fld>
            <a:endParaRPr lang="en-US" altLang="en-US"/>
          </a:p>
        </p:txBody>
      </p:sp>
    </p:spTree>
    <p:extLst>
      <p:ext uri="{BB962C8B-B14F-4D97-AF65-F5344CB8AC3E}">
        <p14:creationId xmlns:p14="http://schemas.microsoft.com/office/powerpoint/2010/main" val="388578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6AD1CC-51B6-4F97-9F14-5E0B4F343F72}"/>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EBAB5B9E-CF6D-4C86-AFE8-81334B131A95}"/>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4B315084-4D0C-450E-9B84-7587DD3B615D}"/>
              </a:ext>
            </a:extLst>
          </p:cNvPr>
          <p:cNvSpPr>
            <a:spLocks noGrp="1"/>
          </p:cNvSpPr>
          <p:nvPr>
            <p:ph type="sldNum" sz="quarter" idx="12"/>
          </p:nvPr>
        </p:nvSpPr>
        <p:spPr/>
        <p:txBody>
          <a:bodyPr/>
          <a:lstStyle>
            <a:lvl1pPr>
              <a:defRPr/>
            </a:lvl1pPr>
          </a:lstStyle>
          <a:p>
            <a:pPr>
              <a:defRPr/>
            </a:pPr>
            <a:fld id="{E27B0CDF-8F59-4743-9581-98E3DB6DF766}" type="slidenum">
              <a:rPr lang="en-US" altLang="en-US"/>
              <a:pPr>
                <a:defRPr/>
              </a:pPr>
              <a:t>‹#›</a:t>
            </a:fld>
            <a:endParaRPr lang="en-US" altLang="en-US"/>
          </a:p>
        </p:txBody>
      </p:sp>
    </p:spTree>
    <p:extLst>
      <p:ext uri="{BB962C8B-B14F-4D97-AF65-F5344CB8AC3E}">
        <p14:creationId xmlns:p14="http://schemas.microsoft.com/office/powerpoint/2010/main" val="268793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997F95-30AD-4E45-9E6F-35CC412006F8}"/>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F71620B-163B-4A4E-9D5C-BF2D853B5CEA}"/>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41385A63-71F6-4862-BF29-1DBCE157C627}"/>
              </a:ext>
            </a:extLst>
          </p:cNvPr>
          <p:cNvSpPr>
            <a:spLocks noGrp="1"/>
          </p:cNvSpPr>
          <p:nvPr>
            <p:ph type="sldNum" sz="quarter" idx="12"/>
          </p:nvPr>
        </p:nvSpPr>
        <p:spPr/>
        <p:txBody>
          <a:bodyPr/>
          <a:lstStyle>
            <a:lvl1pPr>
              <a:defRPr/>
            </a:lvl1pPr>
          </a:lstStyle>
          <a:p>
            <a:pPr>
              <a:defRPr/>
            </a:pPr>
            <a:fld id="{8F677916-083D-4727-86B1-D3EC54F6939F}" type="slidenum">
              <a:rPr lang="en-US" altLang="en-US"/>
              <a:pPr>
                <a:defRPr/>
              </a:pPr>
              <a:t>‹#›</a:t>
            </a:fld>
            <a:endParaRPr lang="en-US" altLang="en-US"/>
          </a:p>
        </p:txBody>
      </p:sp>
    </p:spTree>
    <p:extLst>
      <p:ext uri="{BB962C8B-B14F-4D97-AF65-F5344CB8AC3E}">
        <p14:creationId xmlns:p14="http://schemas.microsoft.com/office/powerpoint/2010/main" val="5282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F71ED86-65BB-477F-BD91-F43738FC840B}"/>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27E81CD8-2861-4586-8DC2-2EEA5327AE5E}"/>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62CDFF0E-E32D-4970-89BB-99AD3144A8E1}"/>
              </a:ext>
            </a:extLst>
          </p:cNvPr>
          <p:cNvSpPr>
            <a:spLocks noGrp="1"/>
          </p:cNvSpPr>
          <p:nvPr>
            <p:ph type="sldNum" sz="quarter" idx="12"/>
          </p:nvPr>
        </p:nvSpPr>
        <p:spPr/>
        <p:txBody>
          <a:bodyPr/>
          <a:lstStyle>
            <a:lvl1pPr>
              <a:defRPr/>
            </a:lvl1pPr>
          </a:lstStyle>
          <a:p>
            <a:pPr>
              <a:defRPr/>
            </a:pPr>
            <a:fld id="{AC5C74F7-01AE-4CC1-A886-C23644B62B1E}" type="slidenum">
              <a:rPr lang="en-US" altLang="en-US"/>
              <a:pPr>
                <a:defRPr/>
              </a:pPr>
              <a:t>‹#›</a:t>
            </a:fld>
            <a:endParaRPr lang="en-US" altLang="en-US"/>
          </a:p>
        </p:txBody>
      </p:sp>
    </p:spTree>
    <p:extLst>
      <p:ext uri="{BB962C8B-B14F-4D97-AF65-F5344CB8AC3E}">
        <p14:creationId xmlns:p14="http://schemas.microsoft.com/office/powerpoint/2010/main" val="251897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C695D5F1-6CE0-4C40-B4D3-94B6AB48C556}"/>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9856B2ED-180E-4C14-A6C1-FB9D1D33F57B}"/>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88D5996A-2FBA-44DD-ACFF-CE233B1EE03F}"/>
              </a:ext>
            </a:extLst>
          </p:cNvPr>
          <p:cNvSpPr>
            <a:spLocks noGrp="1"/>
          </p:cNvSpPr>
          <p:nvPr>
            <p:ph type="sldNum" sz="quarter" idx="12"/>
          </p:nvPr>
        </p:nvSpPr>
        <p:spPr/>
        <p:txBody>
          <a:bodyPr/>
          <a:lstStyle>
            <a:lvl1pPr>
              <a:defRPr/>
            </a:lvl1pPr>
          </a:lstStyle>
          <a:p>
            <a:pPr>
              <a:defRPr/>
            </a:pPr>
            <a:fld id="{37E5F938-6C8D-4A24-9FFC-F38B877E1D78}" type="slidenum">
              <a:rPr lang="en-US" altLang="en-US"/>
              <a:pPr>
                <a:defRPr/>
              </a:pPr>
              <a:t>‹#›</a:t>
            </a:fld>
            <a:endParaRPr lang="en-US" altLang="en-US"/>
          </a:p>
        </p:txBody>
      </p:sp>
    </p:spTree>
    <p:extLst>
      <p:ext uri="{BB962C8B-B14F-4D97-AF65-F5344CB8AC3E}">
        <p14:creationId xmlns:p14="http://schemas.microsoft.com/office/powerpoint/2010/main" val="67512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281A9B42-D9BB-4CA8-B3DC-7EC842042EF3}"/>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4">
            <a:extLst>
              <a:ext uri="{FF2B5EF4-FFF2-40B4-BE49-F238E27FC236}">
                <a16:creationId xmlns:a16="http://schemas.microsoft.com/office/drawing/2014/main" id="{4CD9ECB9-D76C-41AA-89BD-925F96843228}"/>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43E518D0-D645-4080-A73C-134760ABC19B}"/>
              </a:ext>
            </a:extLst>
          </p:cNvPr>
          <p:cNvSpPr>
            <a:spLocks noGrp="1"/>
          </p:cNvSpPr>
          <p:nvPr>
            <p:ph type="sldNum" sz="quarter" idx="12"/>
          </p:nvPr>
        </p:nvSpPr>
        <p:spPr/>
        <p:txBody>
          <a:bodyPr/>
          <a:lstStyle>
            <a:lvl1pPr>
              <a:defRPr/>
            </a:lvl1pPr>
          </a:lstStyle>
          <a:p>
            <a:pPr>
              <a:defRPr/>
            </a:pPr>
            <a:fld id="{7A7A7099-15B7-4C01-82E2-B790988350C2}" type="slidenum">
              <a:rPr lang="en-US" altLang="en-US"/>
              <a:pPr>
                <a:defRPr/>
              </a:pPr>
              <a:t>‹#›</a:t>
            </a:fld>
            <a:endParaRPr lang="en-US" altLang="en-US"/>
          </a:p>
        </p:txBody>
      </p:sp>
    </p:spTree>
    <p:extLst>
      <p:ext uri="{BB962C8B-B14F-4D97-AF65-F5344CB8AC3E}">
        <p14:creationId xmlns:p14="http://schemas.microsoft.com/office/powerpoint/2010/main" val="206543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DAA3EC7-7F24-42E4-A50E-4C94F8D80FAF}"/>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4">
            <a:extLst>
              <a:ext uri="{FF2B5EF4-FFF2-40B4-BE49-F238E27FC236}">
                <a16:creationId xmlns:a16="http://schemas.microsoft.com/office/drawing/2014/main" id="{6AA820B6-48D4-401B-88E0-C1FC00A48FD5}"/>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36F7CB60-347F-4FAB-86EB-5EE384B1B020}"/>
              </a:ext>
            </a:extLst>
          </p:cNvPr>
          <p:cNvSpPr>
            <a:spLocks noGrp="1"/>
          </p:cNvSpPr>
          <p:nvPr>
            <p:ph type="sldNum" sz="quarter" idx="12"/>
          </p:nvPr>
        </p:nvSpPr>
        <p:spPr/>
        <p:txBody>
          <a:bodyPr/>
          <a:lstStyle>
            <a:lvl1pPr>
              <a:defRPr/>
            </a:lvl1pPr>
          </a:lstStyle>
          <a:p>
            <a:pPr>
              <a:defRPr/>
            </a:pPr>
            <a:fld id="{202DA579-66C0-4781-AE94-BE2603118322}" type="slidenum">
              <a:rPr lang="en-US" altLang="en-US"/>
              <a:pPr>
                <a:defRPr/>
              </a:pPr>
              <a:t>‹#›</a:t>
            </a:fld>
            <a:endParaRPr lang="en-US" altLang="en-US"/>
          </a:p>
        </p:txBody>
      </p:sp>
    </p:spTree>
    <p:extLst>
      <p:ext uri="{BB962C8B-B14F-4D97-AF65-F5344CB8AC3E}">
        <p14:creationId xmlns:p14="http://schemas.microsoft.com/office/powerpoint/2010/main" val="1406556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3">
            <a:extLst>
              <a:ext uri="{FF2B5EF4-FFF2-40B4-BE49-F238E27FC236}">
                <a16:creationId xmlns:a16="http://schemas.microsoft.com/office/drawing/2014/main" id="{969B58DF-4499-4AC7-81B2-DCC275D5BB51}"/>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A8CEFCE6-2C9D-489F-99FB-330F4906F118}"/>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D7DC8D93-C911-4474-90DC-97BC4799D03F}"/>
              </a:ext>
            </a:extLst>
          </p:cNvPr>
          <p:cNvSpPr>
            <a:spLocks noGrp="1"/>
          </p:cNvSpPr>
          <p:nvPr>
            <p:ph type="sldNum" sz="quarter" idx="12"/>
          </p:nvPr>
        </p:nvSpPr>
        <p:spPr/>
        <p:txBody>
          <a:bodyPr/>
          <a:lstStyle>
            <a:lvl1pPr>
              <a:defRPr/>
            </a:lvl1pPr>
          </a:lstStyle>
          <a:p>
            <a:pPr>
              <a:defRPr/>
            </a:pPr>
            <a:fld id="{9DA34A1B-68B7-409C-9A8D-37B59BC4DAF9}" type="slidenum">
              <a:rPr lang="en-US" altLang="en-US"/>
              <a:pPr>
                <a:defRPr/>
              </a:pPr>
              <a:t>‹#›</a:t>
            </a:fld>
            <a:endParaRPr lang="en-US" altLang="en-US"/>
          </a:p>
        </p:txBody>
      </p:sp>
    </p:spTree>
    <p:extLst>
      <p:ext uri="{BB962C8B-B14F-4D97-AF65-F5344CB8AC3E}">
        <p14:creationId xmlns:p14="http://schemas.microsoft.com/office/powerpoint/2010/main" val="394596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rtlCol="0">
            <a:normAutofit/>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3">
            <a:extLst>
              <a:ext uri="{FF2B5EF4-FFF2-40B4-BE49-F238E27FC236}">
                <a16:creationId xmlns:a16="http://schemas.microsoft.com/office/drawing/2014/main" id="{660D4C9A-A63E-46C9-BBBA-2873E45D4F00}"/>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2AE7F24A-D3CB-40A9-A88A-0C70AC3F1ACF}"/>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D5F6B09E-F1E1-4F24-A15D-25A67C37A3C4}"/>
              </a:ext>
            </a:extLst>
          </p:cNvPr>
          <p:cNvSpPr>
            <a:spLocks noGrp="1"/>
          </p:cNvSpPr>
          <p:nvPr>
            <p:ph type="sldNum" sz="quarter" idx="12"/>
          </p:nvPr>
        </p:nvSpPr>
        <p:spPr/>
        <p:txBody>
          <a:bodyPr/>
          <a:lstStyle>
            <a:lvl1pPr>
              <a:defRPr/>
            </a:lvl1pPr>
          </a:lstStyle>
          <a:p>
            <a:pPr>
              <a:defRPr/>
            </a:pPr>
            <a:fld id="{BCAA4C1F-0310-4D50-A877-EA124E1E6FE9}" type="slidenum">
              <a:rPr lang="en-US" altLang="en-US"/>
              <a:pPr>
                <a:defRPr/>
              </a:pPr>
              <a:t>‹#›</a:t>
            </a:fld>
            <a:endParaRPr lang="en-US" altLang="en-US"/>
          </a:p>
        </p:txBody>
      </p:sp>
    </p:spTree>
    <p:extLst>
      <p:ext uri="{BB962C8B-B14F-4D97-AF65-F5344CB8AC3E}">
        <p14:creationId xmlns:p14="http://schemas.microsoft.com/office/powerpoint/2010/main" val="321369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CA53C3A-611E-4EA8-B964-F08623119C11}"/>
              </a:ext>
            </a:extLst>
          </p:cNvPr>
          <p:cNvSpPr>
            <a:spLocks noGrp="1" noChangeArrowheads="1"/>
          </p:cNvSpPr>
          <p:nvPr>
            <p:ph type="title"/>
          </p:nvPr>
        </p:nvSpPr>
        <p:spPr bwMode="auto">
          <a:xfrm>
            <a:off x="2514600" y="1557338"/>
            <a:ext cx="31546800"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B6F5765-D099-4832-A1D8-36C52B55DEDA}"/>
              </a:ext>
            </a:extLst>
          </p:cNvPr>
          <p:cNvSpPr>
            <a:spLocks noGrp="1" noChangeArrowheads="1"/>
          </p:cNvSpPr>
          <p:nvPr>
            <p:ph type="body" idx="1"/>
          </p:nvPr>
        </p:nvSpPr>
        <p:spPr bwMode="auto">
          <a:xfrm>
            <a:off x="2514600" y="7789863"/>
            <a:ext cx="31546800" cy="1856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7C83C2-62ED-4B51-9442-5FE6B0D0C237}"/>
              </a:ext>
            </a:extLst>
          </p:cNvPr>
          <p:cNvSpPr>
            <a:spLocks noGrp="1"/>
          </p:cNvSpPr>
          <p:nvPr>
            <p:ph type="dt" sz="half" idx="2"/>
          </p:nvPr>
        </p:nvSpPr>
        <p:spPr>
          <a:xfrm>
            <a:off x="2514600" y="27120850"/>
            <a:ext cx="8229600" cy="1557338"/>
          </a:xfrm>
          <a:prstGeom prst="rect">
            <a:avLst/>
          </a:prstGeom>
        </p:spPr>
        <p:txBody>
          <a:bodyPr vert="horz" lIns="91440" tIns="45720" rIns="91440" bIns="45720" rtlCol="0" anchor="ctr"/>
          <a:lstStyle>
            <a:lvl1pPr algn="l" eaLnBrk="1" fontAlgn="auto" hangingPunct="1">
              <a:spcBef>
                <a:spcPts val="0"/>
              </a:spcBef>
              <a:spcAft>
                <a:spcPts val="0"/>
              </a:spcAft>
              <a:defRPr sz="4800">
                <a:solidFill>
                  <a:schemeClr val="tx1">
                    <a:tint val="75000"/>
                  </a:schemeClr>
                </a:solidFill>
                <a:latin typeface="+mn-lt"/>
              </a:defRPr>
            </a:lvl1pPr>
          </a:lstStyle>
          <a:p>
            <a:pPr>
              <a:defRPr/>
            </a:pPr>
            <a:endParaRPr lang="en-US" altLang="en-US"/>
          </a:p>
        </p:txBody>
      </p:sp>
      <p:sp>
        <p:nvSpPr>
          <p:cNvPr id="5" name="Footer Placeholder 4">
            <a:extLst>
              <a:ext uri="{FF2B5EF4-FFF2-40B4-BE49-F238E27FC236}">
                <a16:creationId xmlns:a16="http://schemas.microsoft.com/office/drawing/2014/main" id="{CFBCCB55-5A93-4876-8433-CD416F37F241}"/>
              </a:ext>
            </a:extLst>
          </p:cNvPr>
          <p:cNvSpPr>
            <a:spLocks noGrp="1"/>
          </p:cNvSpPr>
          <p:nvPr>
            <p:ph type="ftr" sz="quarter" idx="3"/>
          </p:nvPr>
        </p:nvSpPr>
        <p:spPr>
          <a:xfrm>
            <a:off x="12115800" y="27120850"/>
            <a:ext cx="12344400" cy="1557338"/>
          </a:xfrm>
          <a:prstGeom prst="rect">
            <a:avLst/>
          </a:prstGeom>
        </p:spPr>
        <p:txBody>
          <a:bodyPr vert="horz" lIns="91440" tIns="45720" rIns="91440" bIns="45720" rtlCol="0" anchor="ctr"/>
          <a:lstStyle>
            <a:lvl1pPr algn="ctr" eaLnBrk="1" fontAlgn="auto" hangingPunct="1">
              <a:spcBef>
                <a:spcPts val="0"/>
              </a:spcBef>
              <a:spcAft>
                <a:spcPts val="0"/>
              </a:spcAft>
              <a:defRPr sz="4800">
                <a:solidFill>
                  <a:schemeClr val="tx1">
                    <a:tint val="75000"/>
                  </a:schemeClr>
                </a:solidFill>
                <a:latin typeface="+mn-lt"/>
              </a:defRPr>
            </a:lvl1pPr>
          </a:lstStyle>
          <a:p>
            <a:pPr>
              <a:defRPr/>
            </a:pPr>
            <a:endParaRPr lang="en-US" altLang="en-US"/>
          </a:p>
        </p:txBody>
      </p:sp>
      <p:sp>
        <p:nvSpPr>
          <p:cNvPr id="6" name="Slide Number Placeholder 5">
            <a:extLst>
              <a:ext uri="{FF2B5EF4-FFF2-40B4-BE49-F238E27FC236}">
                <a16:creationId xmlns:a16="http://schemas.microsoft.com/office/drawing/2014/main" id="{A63A5958-12CA-4007-95E4-25FB5114B9BE}"/>
              </a:ext>
            </a:extLst>
          </p:cNvPr>
          <p:cNvSpPr>
            <a:spLocks noGrp="1"/>
          </p:cNvSpPr>
          <p:nvPr>
            <p:ph type="sldNum" sz="quarter" idx="4"/>
          </p:nvPr>
        </p:nvSpPr>
        <p:spPr>
          <a:xfrm>
            <a:off x="25831800" y="27120850"/>
            <a:ext cx="8229600" cy="1557338"/>
          </a:xfrm>
          <a:prstGeom prst="rect">
            <a:avLst/>
          </a:prstGeom>
        </p:spPr>
        <p:txBody>
          <a:bodyPr vert="horz" lIns="91440" tIns="45720" rIns="91440" bIns="45720" rtlCol="0" anchor="ctr"/>
          <a:lstStyle>
            <a:lvl1pPr algn="r" eaLnBrk="1" fontAlgn="auto" hangingPunct="1">
              <a:spcBef>
                <a:spcPts val="0"/>
              </a:spcBef>
              <a:spcAft>
                <a:spcPts val="0"/>
              </a:spcAft>
              <a:defRPr sz="4800">
                <a:solidFill>
                  <a:schemeClr val="tx1">
                    <a:tint val="75000"/>
                  </a:schemeClr>
                </a:solidFill>
                <a:latin typeface="+mn-lt"/>
              </a:defRPr>
            </a:lvl1pPr>
          </a:lstStyle>
          <a:p>
            <a:pPr>
              <a:defRPr/>
            </a:pPr>
            <a:fld id="{3BC70E6A-1C26-415D-B258-5405568B2E2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0" fontAlgn="base" hangingPunct="0">
        <a:lnSpc>
          <a:spcPct val="90000"/>
        </a:lnSpc>
        <a:spcBef>
          <a:spcPct val="0"/>
        </a:spcBef>
        <a:spcAft>
          <a:spcPct val="0"/>
        </a:spcAft>
        <a:defRPr sz="17600" kern="1200">
          <a:solidFill>
            <a:schemeClr val="tx1"/>
          </a:solidFill>
          <a:latin typeface="+mj-lt"/>
          <a:ea typeface="+mj-ea"/>
          <a:cs typeface="+mj-cs"/>
        </a:defRPr>
      </a:lvl1pPr>
      <a:lvl2pPr algn="l" defTabSz="3657600" rtl="0" eaLnBrk="0" fontAlgn="base" hangingPunct="0">
        <a:lnSpc>
          <a:spcPct val="90000"/>
        </a:lnSpc>
        <a:spcBef>
          <a:spcPct val="0"/>
        </a:spcBef>
        <a:spcAft>
          <a:spcPct val="0"/>
        </a:spcAft>
        <a:defRPr sz="17600">
          <a:solidFill>
            <a:schemeClr val="tx1"/>
          </a:solidFill>
          <a:latin typeface="Calibri Light" panose="020F0302020204030204" pitchFamily="34" charset="0"/>
        </a:defRPr>
      </a:lvl2pPr>
      <a:lvl3pPr algn="l" defTabSz="3657600" rtl="0" eaLnBrk="0" fontAlgn="base" hangingPunct="0">
        <a:lnSpc>
          <a:spcPct val="90000"/>
        </a:lnSpc>
        <a:spcBef>
          <a:spcPct val="0"/>
        </a:spcBef>
        <a:spcAft>
          <a:spcPct val="0"/>
        </a:spcAft>
        <a:defRPr sz="17600">
          <a:solidFill>
            <a:schemeClr val="tx1"/>
          </a:solidFill>
          <a:latin typeface="Calibri Light" panose="020F0302020204030204" pitchFamily="34" charset="0"/>
        </a:defRPr>
      </a:lvl3pPr>
      <a:lvl4pPr algn="l" defTabSz="3657600" rtl="0" eaLnBrk="0" fontAlgn="base" hangingPunct="0">
        <a:lnSpc>
          <a:spcPct val="90000"/>
        </a:lnSpc>
        <a:spcBef>
          <a:spcPct val="0"/>
        </a:spcBef>
        <a:spcAft>
          <a:spcPct val="0"/>
        </a:spcAft>
        <a:defRPr sz="17600">
          <a:solidFill>
            <a:schemeClr val="tx1"/>
          </a:solidFill>
          <a:latin typeface="Calibri Light" panose="020F0302020204030204" pitchFamily="34" charset="0"/>
        </a:defRPr>
      </a:lvl4pPr>
      <a:lvl5pPr algn="l" defTabSz="3657600" rtl="0" eaLnBrk="0" fontAlgn="base" hangingPunct="0">
        <a:lnSpc>
          <a:spcPct val="90000"/>
        </a:lnSpc>
        <a:spcBef>
          <a:spcPct val="0"/>
        </a:spcBef>
        <a:spcAft>
          <a:spcPct val="0"/>
        </a:spcAft>
        <a:defRPr sz="17600">
          <a:solidFill>
            <a:schemeClr val="tx1"/>
          </a:solidFill>
          <a:latin typeface="Calibri Light" panose="020F0302020204030204" pitchFamily="34" charset="0"/>
        </a:defRPr>
      </a:lvl5pPr>
      <a:lvl6pPr marL="457200" algn="l" defTabSz="3657600" rtl="0" fontAlgn="base">
        <a:lnSpc>
          <a:spcPct val="90000"/>
        </a:lnSpc>
        <a:spcBef>
          <a:spcPct val="0"/>
        </a:spcBef>
        <a:spcAft>
          <a:spcPct val="0"/>
        </a:spcAft>
        <a:defRPr sz="17600">
          <a:solidFill>
            <a:schemeClr val="tx1"/>
          </a:solidFill>
          <a:latin typeface="Calibri Light" panose="020F0302020204030204" pitchFamily="34" charset="0"/>
        </a:defRPr>
      </a:lvl6pPr>
      <a:lvl7pPr marL="914400" algn="l" defTabSz="3657600" rtl="0" fontAlgn="base">
        <a:lnSpc>
          <a:spcPct val="90000"/>
        </a:lnSpc>
        <a:spcBef>
          <a:spcPct val="0"/>
        </a:spcBef>
        <a:spcAft>
          <a:spcPct val="0"/>
        </a:spcAft>
        <a:defRPr sz="17600">
          <a:solidFill>
            <a:schemeClr val="tx1"/>
          </a:solidFill>
          <a:latin typeface="Calibri Light" panose="020F0302020204030204" pitchFamily="34" charset="0"/>
        </a:defRPr>
      </a:lvl7pPr>
      <a:lvl8pPr marL="1371600" algn="l" defTabSz="3657600" rtl="0" fontAlgn="base">
        <a:lnSpc>
          <a:spcPct val="90000"/>
        </a:lnSpc>
        <a:spcBef>
          <a:spcPct val="0"/>
        </a:spcBef>
        <a:spcAft>
          <a:spcPct val="0"/>
        </a:spcAft>
        <a:defRPr sz="17600">
          <a:solidFill>
            <a:schemeClr val="tx1"/>
          </a:solidFill>
          <a:latin typeface="Calibri Light" panose="020F0302020204030204" pitchFamily="34" charset="0"/>
        </a:defRPr>
      </a:lvl8pPr>
      <a:lvl9pPr marL="1828800" algn="l" defTabSz="3657600" rtl="0" fontAlgn="base">
        <a:lnSpc>
          <a:spcPct val="90000"/>
        </a:lnSpc>
        <a:spcBef>
          <a:spcPct val="0"/>
        </a:spcBef>
        <a:spcAft>
          <a:spcPct val="0"/>
        </a:spcAft>
        <a:defRPr sz="17600">
          <a:solidFill>
            <a:schemeClr val="tx1"/>
          </a:solidFill>
          <a:latin typeface="Calibri Light" panose="020F0302020204030204" pitchFamily="34" charset="0"/>
        </a:defRPr>
      </a:lvl9pPr>
    </p:titleStyle>
    <p:bodyStyle>
      <a:lvl1pPr marL="914400" indent="-914400" algn="l" defTabSz="3657600" rtl="0" eaLnBrk="0" fontAlgn="base" hangingPunct="0">
        <a:lnSpc>
          <a:spcPct val="90000"/>
        </a:lnSpc>
        <a:spcBef>
          <a:spcPts val="4000"/>
        </a:spcBef>
        <a:spcAft>
          <a:spcPct val="0"/>
        </a:spcAft>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0" fontAlgn="base" hangingPunct="0">
        <a:lnSpc>
          <a:spcPct val="90000"/>
        </a:lnSpc>
        <a:spcBef>
          <a:spcPts val="2000"/>
        </a:spcBef>
        <a:spcAft>
          <a:spcPct val="0"/>
        </a:spcAft>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0" fontAlgn="base" hangingPunct="0">
        <a:lnSpc>
          <a:spcPct val="90000"/>
        </a:lnSpc>
        <a:spcBef>
          <a:spcPts val="2000"/>
        </a:spcBef>
        <a:spcAft>
          <a:spcPct val="0"/>
        </a:spcAft>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0" fontAlgn="base" hangingPunct="0">
        <a:lnSpc>
          <a:spcPct val="90000"/>
        </a:lnSpc>
        <a:spcBef>
          <a:spcPts val="2000"/>
        </a:spcBef>
        <a:spcAft>
          <a:spcPct val="0"/>
        </a:spcAft>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0" fontAlgn="base" hangingPunct="0">
        <a:lnSpc>
          <a:spcPct val="90000"/>
        </a:lnSpc>
        <a:spcBef>
          <a:spcPts val="2000"/>
        </a:spcBef>
        <a:spcAft>
          <a:spcPct val="0"/>
        </a:spcAft>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1F350C89-27D0-4201-BE0C-76E9D390DD8D}"/>
              </a:ext>
            </a:extLst>
          </p:cNvPr>
          <p:cNvSpPr>
            <a:spLocks noGrp="1" noChangeArrowheads="1"/>
          </p:cNvSpPr>
          <p:nvPr>
            <p:ph type="ctrTitle"/>
          </p:nvPr>
        </p:nvSpPr>
        <p:spPr>
          <a:xfrm>
            <a:off x="8188325" y="561975"/>
            <a:ext cx="20199350" cy="2601913"/>
          </a:xfrm>
        </p:spPr>
        <p:txBody>
          <a:bodyPr rtlCol="0" anchor="ctr">
            <a:normAutofit/>
          </a:bodyPr>
          <a:lstStyle/>
          <a:p>
            <a:pPr eaLnBrk="1" fontAlgn="auto" hangingPunct="1">
              <a:spcAft>
                <a:spcPts val="0"/>
              </a:spcAft>
              <a:defRPr/>
            </a:pPr>
            <a:r>
              <a:rPr lang="en-US" altLang="en-US" sz="5974" dirty="0">
                <a:latin typeface="Arial" panose="020B0604020202020204" pitchFamily="34" charset="0"/>
                <a:cs typeface="Arial" panose="020B0604020202020204" pitchFamily="34" charset="0"/>
              </a:rPr>
              <a:t>Bluetooth Low Energy Communication and Computer Vision for Small Scale Legged Robots</a:t>
            </a:r>
          </a:p>
        </p:txBody>
      </p:sp>
      <p:sp>
        <p:nvSpPr>
          <p:cNvPr id="4101" name="Rectangle 5">
            <a:extLst>
              <a:ext uri="{FF2B5EF4-FFF2-40B4-BE49-F238E27FC236}">
                <a16:creationId xmlns:a16="http://schemas.microsoft.com/office/drawing/2014/main" id="{B4C2D4F5-01C5-45F9-93A8-948730322A46}"/>
              </a:ext>
            </a:extLst>
          </p:cNvPr>
          <p:cNvSpPr>
            <a:spLocks noChangeArrowheads="1"/>
          </p:cNvSpPr>
          <p:nvPr/>
        </p:nvSpPr>
        <p:spPr bwMode="auto">
          <a:xfrm>
            <a:off x="12760325" y="5011738"/>
            <a:ext cx="11156950" cy="23371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02" name="Rectangle 6">
            <a:extLst>
              <a:ext uri="{FF2B5EF4-FFF2-40B4-BE49-F238E27FC236}">
                <a16:creationId xmlns:a16="http://schemas.microsoft.com/office/drawing/2014/main" id="{5AD65DCD-075C-4F82-AAB3-BF8EFF39A2A7}"/>
              </a:ext>
            </a:extLst>
          </p:cNvPr>
          <p:cNvSpPr>
            <a:spLocks noChangeArrowheads="1"/>
          </p:cNvSpPr>
          <p:nvPr/>
        </p:nvSpPr>
        <p:spPr bwMode="auto">
          <a:xfrm>
            <a:off x="24709438" y="5011738"/>
            <a:ext cx="11155362" cy="23371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2" name="Rectangle 7">
            <a:extLst>
              <a:ext uri="{FF2B5EF4-FFF2-40B4-BE49-F238E27FC236}">
                <a16:creationId xmlns:a16="http://schemas.microsoft.com/office/drawing/2014/main" id="{F2B44AC9-7578-4BE4-9D96-7BEF7D84AD8F}"/>
              </a:ext>
            </a:extLst>
          </p:cNvPr>
          <p:cNvSpPr>
            <a:spLocks noChangeArrowheads="1"/>
          </p:cNvSpPr>
          <p:nvPr/>
        </p:nvSpPr>
        <p:spPr bwMode="auto">
          <a:xfrm>
            <a:off x="0" y="2704616"/>
            <a:ext cx="36576000" cy="205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92525" tIns="196271" rIns="392525" bIns="196271">
            <a:spAutoFit/>
          </a:bodyPr>
          <a:lstStyle>
            <a:lvl1pPr defTabSz="3689350">
              <a:defRPr>
                <a:solidFill>
                  <a:schemeClr val="tx1"/>
                </a:solidFill>
                <a:latin typeface="Calibri" panose="020F0502020204030204" pitchFamily="34" charset="0"/>
              </a:defRPr>
            </a:lvl1pPr>
            <a:lvl2pPr marL="742950" indent="-285750" defTabSz="3689350">
              <a:defRPr>
                <a:solidFill>
                  <a:schemeClr val="tx1"/>
                </a:solidFill>
                <a:latin typeface="Calibri" panose="020F0502020204030204" pitchFamily="34" charset="0"/>
              </a:defRPr>
            </a:lvl2pPr>
            <a:lvl3pPr marL="1143000" indent="-228600" defTabSz="3689350">
              <a:defRPr>
                <a:solidFill>
                  <a:schemeClr val="tx1"/>
                </a:solidFill>
                <a:latin typeface="Calibri" panose="020F0502020204030204" pitchFamily="34" charset="0"/>
              </a:defRPr>
            </a:lvl3pPr>
            <a:lvl4pPr marL="1600200" indent="-228600" defTabSz="3689350">
              <a:defRPr>
                <a:solidFill>
                  <a:schemeClr val="tx1"/>
                </a:solidFill>
                <a:latin typeface="Calibri" panose="020F0502020204030204" pitchFamily="34" charset="0"/>
              </a:defRPr>
            </a:lvl4pPr>
            <a:lvl5pPr marL="2057400" indent="-228600" defTabSz="3689350">
              <a:defRPr>
                <a:solidFill>
                  <a:schemeClr val="tx1"/>
                </a:solidFill>
                <a:latin typeface="Calibri" panose="020F0502020204030204" pitchFamily="34" charset="0"/>
              </a:defRPr>
            </a:lvl5pPr>
            <a:lvl6pPr marL="2514600" indent="-228600" defTabSz="3689350" fontAlgn="base">
              <a:spcBef>
                <a:spcPct val="0"/>
              </a:spcBef>
              <a:spcAft>
                <a:spcPct val="0"/>
              </a:spcAft>
              <a:defRPr>
                <a:solidFill>
                  <a:schemeClr val="tx1"/>
                </a:solidFill>
                <a:latin typeface="Calibri" panose="020F0502020204030204" pitchFamily="34" charset="0"/>
              </a:defRPr>
            </a:lvl6pPr>
            <a:lvl7pPr marL="2971800" indent="-228600" defTabSz="3689350" fontAlgn="base">
              <a:spcBef>
                <a:spcPct val="0"/>
              </a:spcBef>
              <a:spcAft>
                <a:spcPct val="0"/>
              </a:spcAft>
              <a:defRPr>
                <a:solidFill>
                  <a:schemeClr val="tx1"/>
                </a:solidFill>
                <a:latin typeface="Calibri" panose="020F0502020204030204" pitchFamily="34" charset="0"/>
              </a:defRPr>
            </a:lvl7pPr>
            <a:lvl8pPr marL="3429000" indent="-228600" defTabSz="3689350" fontAlgn="base">
              <a:spcBef>
                <a:spcPct val="0"/>
              </a:spcBef>
              <a:spcAft>
                <a:spcPct val="0"/>
              </a:spcAft>
              <a:defRPr>
                <a:solidFill>
                  <a:schemeClr val="tx1"/>
                </a:solidFill>
                <a:latin typeface="Calibri" panose="020F0502020204030204" pitchFamily="34" charset="0"/>
              </a:defRPr>
            </a:lvl8pPr>
            <a:lvl9pPr marL="3886200" indent="-228600" defTabSz="3689350" fontAlgn="base">
              <a:spcBef>
                <a:spcPct val="0"/>
              </a:spcBef>
              <a:spcAft>
                <a:spcPct val="0"/>
              </a:spcAft>
              <a:defRPr>
                <a:solidFill>
                  <a:schemeClr val="tx1"/>
                </a:solidFill>
                <a:latin typeface="Calibri" panose="020F0502020204030204" pitchFamily="34" charset="0"/>
              </a:defRPr>
            </a:lvl9pPr>
          </a:lstStyle>
          <a:p>
            <a:pPr algn="ctr" eaLnBrk="1" hangingPunct="1">
              <a:defRPr/>
            </a:pPr>
            <a:r>
              <a:rPr lang="en-US" altLang="en-US" sz="3600" dirty="0">
                <a:latin typeface="Arial" panose="020B0604020202020204" pitchFamily="34" charset="0"/>
                <a:cs typeface="Arial" panose="020B0604020202020204" pitchFamily="34" charset="0"/>
              </a:rPr>
              <a:t>Hannah He and Aaron Johnson</a:t>
            </a:r>
          </a:p>
          <a:p>
            <a:pPr algn="ctr" eaLnBrk="1" hangingPunct="1">
              <a:defRPr/>
            </a:pPr>
            <a:r>
              <a:rPr lang="en-US" altLang="en-US" sz="3600" i="1" dirty="0">
                <a:latin typeface="Arial" panose="020B0604020202020204" pitchFamily="34" charset="0"/>
                <a:cs typeface="Arial" panose="020B0604020202020204" pitchFamily="34" charset="0"/>
              </a:rPr>
              <a:t> Carnegie Mellon University, Department of Mechanical Engineering</a:t>
            </a:r>
          </a:p>
          <a:p>
            <a:pPr algn="ctr" eaLnBrk="1" hangingPunct="1">
              <a:defRPr/>
            </a:pPr>
            <a:r>
              <a:rPr lang="en-US" altLang="en-US" sz="3600" dirty="0">
                <a:latin typeface="Arial" panose="020B0604020202020204" pitchFamily="34" charset="0"/>
                <a:cs typeface="Arial" panose="020B0604020202020204" pitchFamily="34" charset="0"/>
              </a:rPr>
              <a:t>https://github.com/hannahhe/MobiMini</a:t>
            </a:r>
            <a:endParaRPr lang="en-US" altLang="en-US" sz="3600" dirty="0">
              <a:highlight>
                <a:srgbClr val="FFFF00"/>
              </a:highlight>
              <a:latin typeface="Arial" panose="020B0604020202020204" pitchFamily="34" charset="0"/>
              <a:cs typeface="Arial" panose="020B0604020202020204" pitchFamily="34" charset="0"/>
            </a:endParaRPr>
          </a:p>
        </p:txBody>
      </p:sp>
      <p:sp>
        <p:nvSpPr>
          <p:cNvPr id="4104" name="Rectangle 8">
            <a:extLst>
              <a:ext uri="{FF2B5EF4-FFF2-40B4-BE49-F238E27FC236}">
                <a16:creationId xmlns:a16="http://schemas.microsoft.com/office/drawing/2014/main" id="{92028F60-FC0E-4CCE-BC3B-AAE5E7FEFC72}"/>
              </a:ext>
            </a:extLst>
          </p:cNvPr>
          <p:cNvSpPr>
            <a:spLocks noChangeArrowheads="1"/>
          </p:cNvSpPr>
          <p:nvPr/>
        </p:nvSpPr>
        <p:spPr bwMode="auto">
          <a:xfrm>
            <a:off x="1335088" y="6664325"/>
            <a:ext cx="25463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06" name="Rectangle 10">
            <a:extLst>
              <a:ext uri="{FF2B5EF4-FFF2-40B4-BE49-F238E27FC236}">
                <a16:creationId xmlns:a16="http://schemas.microsoft.com/office/drawing/2014/main" id="{E28D6E9C-8113-4245-90B1-612EA65AC083}"/>
              </a:ext>
            </a:extLst>
          </p:cNvPr>
          <p:cNvSpPr>
            <a:spLocks noChangeArrowheads="1"/>
          </p:cNvSpPr>
          <p:nvPr/>
        </p:nvSpPr>
        <p:spPr bwMode="auto">
          <a:xfrm>
            <a:off x="13052425" y="13790613"/>
            <a:ext cx="25669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08" name="Rectangle 12">
            <a:extLst>
              <a:ext uri="{FF2B5EF4-FFF2-40B4-BE49-F238E27FC236}">
                <a16:creationId xmlns:a16="http://schemas.microsoft.com/office/drawing/2014/main" id="{18409045-122D-4E40-BD86-9C95BFA74E53}"/>
              </a:ext>
            </a:extLst>
          </p:cNvPr>
          <p:cNvSpPr>
            <a:spLocks noChangeArrowheads="1"/>
          </p:cNvSpPr>
          <p:nvPr/>
        </p:nvSpPr>
        <p:spPr bwMode="auto">
          <a:xfrm>
            <a:off x="1341438" y="16405225"/>
            <a:ext cx="113792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10" name="Rectangle 14">
            <a:extLst>
              <a:ext uri="{FF2B5EF4-FFF2-40B4-BE49-F238E27FC236}">
                <a16:creationId xmlns:a16="http://schemas.microsoft.com/office/drawing/2014/main" id="{86F5DFF0-7EEF-4DF7-9E39-A538EB6BF42E}"/>
              </a:ext>
            </a:extLst>
          </p:cNvPr>
          <p:cNvSpPr>
            <a:spLocks noChangeArrowheads="1"/>
          </p:cNvSpPr>
          <p:nvPr/>
        </p:nvSpPr>
        <p:spPr bwMode="auto">
          <a:xfrm>
            <a:off x="24464963" y="12700000"/>
            <a:ext cx="1100772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12" name="Rectangle 16">
            <a:extLst>
              <a:ext uri="{FF2B5EF4-FFF2-40B4-BE49-F238E27FC236}">
                <a16:creationId xmlns:a16="http://schemas.microsoft.com/office/drawing/2014/main" id="{00EBEF04-2E5A-48BB-A011-D3426426D5E5}"/>
              </a:ext>
            </a:extLst>
          </p:cNvPr>
          <p:cNvSpPr>
            <a:spLocks noChangeArrowheads="1"/>
          </p:cNvSpPr>
          <p:nvPr/>
        </p:nvSpPr>
        <p:spPr bwMode="auto">
          <a:xfrm>
            <a:off x="1341438" y="19656425"/>
            <a:ext cx="11379200"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sp>
        <p:nvSpPr>
          <p:cNvPr id="4117" name="Rectangle 21">
            <a:extLst>
              <a:ext uri="{FF2B5EF4-FFF2-40B4-BE49-F238E27FC236}">
                <a16:creationId xmlns:a16="http://schemas.microsoft.com/office/drawing/2014/main" id="{6ABEDACD-CA55-4F55-AD74-7204C7733038}"/>
              </a:ext>
            </a:extLst>
          </p:cNvPr>
          <p:cNvSpPr>
            <a:spLocks noChangeArrowheads="1"/>
          </p:cNvSpPr>
          <p:nvPr/>
        </p:nvSpPr>
        <p:spPr bwMode="auto">
          <a:xfrm>
            <a:off x="755650" y="5011738"/>
            <a:ext cx="11155363" cy="233711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2560">
              <a:latin typeface="Arial" panose="020B0604020202020204" pitchFamily="34" charset="0"/>
              <a:cs typeface="Arial" panose="020B0604020202020204" pitchFamily="34" charset="0"/>
            </a:endParaRPr>
          </a:p>
        </p:txBody>
      </p:sp>
      <p:pic>
        <p:nvPicPr>
          <p:cNvPr id="3" name="Picture 4">
            <a:extLst>
              <a:ext uri="{FF2B5EF4-FFF2-40B4-BE49-F238E27FC236}">
                <a16:creationId xmlns:a16="http://schemas.microsoft.com/office/drawing/2014/main" id="{D8E0E98D-B444-44B5-83C2-0399F3ED8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06425"/>
            <a:ext cx="3789363"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11">
            <a:extLst>
              <a:ext uri="{FF2B5EF4-FFF2-40B4-BE49-F238E27FC236}">
                <a16:creationId xmlns:a16="http://schemas.microsoft.com/office/drawing/2014/main" id="{46CC8FF7-A671-4246-B902-ADE5C816503A}"/>
              </a:ext>
            </a:extLst>
          </p:cNvPr>
          <p:cNvSpPr txBox="1">
            <a:spLocks noChangeArrowheads="1"/>
          </p:cNvSpPr>
          <p:nvPr/>
        </p:nvSpPr>
        <p:spPr bwMode="auto">
          <a:xfrm>
            <a:off x="755650" y="5024438"/>
            <a:ext cx="11155363" cy="914400"/>
          </a:xfrm>
          <a:prstGeom prst="rect">
            <a:avLst/>
          </a:prstGeom>
          <a:solidFill>
            <a:srgbClr val="B11F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b="1">
                <a:solidFill>
                  <a:schemeClr val="bg1"/>
                </a:solidFill>
                <a:latin typeface="Arial" panose="020B0604020202020204" pitchFamily="34" charset="0"/>
                <a:cs typeface="Arial" panose="020B0604020202020204" pitchFamily="34" charset="0"/>
              </a:rPr>
              <a:t>Summary</a:t>
            </a:r>
          </a:p>
        </p:txBody>
      </p:sp>
      <p:sp>
        <p:nvSpPr>
          <p:cNvPr id="4" name="TextBox 164">
            <a:extLst>
              <a:ext uri="{FF2B5EF4-FFF2-40B4-BE49-F238E27FC236}">
                <a16:creationId xmlns:a16="http://schemas.microsoft.com/office/drawing/2014/main" id="{917C6C72-7511-4CCD-9A46-A96AA2741B18}"/>
              </a:ext>
            </a:extLst>
          </p:cNvPr>
          <p:cNvSpPr txBox="1">
            <a:spLocks noChangeArrowheads="1"/>
          </p:cNvSpPr>
          <p:nvPr/>
        </p:nvSpPr>
        <p:spPr bwMode="auto">
          <a:xfrm>
            <a:off x="769937" y="12074670"/>
            <a:ext cx="11155363" cy="914400"/>
          </a:xfrm>
          <a:prstGeom prst="rect">
            <a:avLst/>
          </a:prstGeom>
          <a:solidFill>
            <a:srgbClr val="B11F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b="1">
                <a:solidFill>
                  <a:schemeClr val="bg1"/>
                </a:solidFill>
                <a:latin typeface="Arial" panose="020B0604020202020204" pitchFamily="34" charset="0"/>
                <a:cs typeface="Arial" panose="020B0604020202020204" pitchFamily="34" charset="0"/>
              </a:rPr>
              <a:t>Motivation</a:t>
            </a:r>
          </a:p>
        </p:txBody>
      </p:sp>
      <p:sp>
        <p:nvSpPr>
          <p:cNvPr id="4111" name="TextBox 165">
            <a:extLst>
              <a:ext uri="{FF2B5EF4-FFF2-40B4-BE49-F238E27FC236}">
                <a16:creationId xmlns:a16="http://schemas.microsoft.com/office/drawing/2014/main" id="{142BFF25-1C80-4211-B506-BC2633DE4049}"/>
              </a:ext>
            </a:extLst>
          </p:cNvPr>
          <p:cNvSpPr txBox="1">
            <a:spLocks noChangeArrowheads="1"/>
          </p:cNvSpPr>
          <p:nvPr/>
        </p:nvSpPr>
        <p:spPr bwMode="auto">
          <a:xfrm>
            <a:off x="12760325" y="5011738"/>
            <a:ext cx="11156950" cy="914400"/>
          </a:xfrm>
          <a:prstGeom prst="rect">
            <a:avLst/>
          </a:prstGeom>
          <a:solidFill>
            <a:srgbClr val="B11F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b="1" dirty="0">
                <a:solidFill>
                  <a:schemeClr val="bg1"/>
                </a:solidFill>
                <a:latin typeface="Arial" panose="020B0604020202020204" pitchFamily="34" charset="0"/>
                <a:cs typeface="Arial" panose="020B0604020202020204" pitchFamily="34" charset="0"/>
              </a:rPr>
              <a:t>Results</a:t>
            </a:r>
          </a:p>
        </p:txBody>
      </p:sp>
      <p:sp>
        <p:nvSpPr>
          <p:cNvPr id="5" name="TextBox 166">
            <a:extLst>
              <a:ext uri="{FF2B5EF4-FFF2-40B4-BE49-F238E27FC236}">
                <a16:creationId xmlns:a16="http://schemas.microsoft.com/office/drawing/2014/main" id="{EE811436-296B-4984-BC23-A4D56D0748EC}"/>
              </a:ext>
            </a:extLst>
          </p:cNvPr>
          <p:cNvSpPr txBox="1">
            <a:spLocks noChangeArrowheads="1"/>
          </p:cNvSpPr>
          <p:nvPr/>
        </p:nvSpPr>
        <p:spPr bwMode="auto">
          <a:xfrm>
            <a:off x="24709438" y="5024438"/>
            <a:ext cx="11155362" cy="914400"/>
          </a:xfrm>
          <a:prstGeom prst="rect">
            <a:avLst/>
          </a:prstGeom>
          <a:solidFill>
            <a:srgbClr val="B11F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b="1" dirty="0">
                <a:solidFill>
                  <a:schemeClr val="bg1"/>
                </a:solidFill>
                <a:latin typeface="Arial" panose="020B0604020202020204" pitchFamily="34" charset="0"/>
                <a:cs typeface="Arial" panose="020B0604020202020204" pitchFamily="34" charset="0"/>
              </a:rPr>
              <a:t>Future Work</a:t>
            </a:r>
          </a:p>
        </p:txBody>
      </p:sp>
      <p:pic>
        <p:nvPicPr>
          <p:cNvPr id="4114" name="Picture 15">
            <a:extLst>
              <a:ext uri="{FF2B5EF4-FFF2-40B4-BE49-F238E27FC236}">
                <a16:creationId xmlns:a16="http://schemas.microsoft.com/office/drawing/2014/main" id="{2B35000B-C990-4D19-A754-DE155C55D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2438" y="1952625"/>
            <a:ext cx="7472362"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Box 18">
            <a:extLst>
              <a:ext uri="{FF2B5EF4-FFF2-40B4-BE49-F238E27FC236}">
                <a16:creationId xmlns:a16="http://schemas.microsoft.com/office/drawing/2014/main" id="{C4F86C00-A1B8-41B3-889B-B64AB4F9D5D4}"/>
              </a:ext>
            </a:extLst>
          </p:cNvPr>
          <p:cNvSpPr txBox="1">
            <a:spLocks noChangeArrowheads="1"/>
          </p:cNvSpPr>
          <p:nvPr/>
        </p:nvSpPr>
        <p:spPr bwMode="auto">
          <a:xfrm>
            <a:off x="755650" y="5720746"/>
            <a:ext cx="11155363" cy="6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a mobile Android application, was developed as a new medium for communication and a new form of autonomy to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 a miniature scale hexapod based on the design of </a:t>
            </a:r>
            <a:r>
              <a:rPr lang="en-US" altLang="en-US" sz="3200" dirty="0" err="1">
                <a:latin typeface="Arial" panose="020B0604020202020204" pitchFamily="34" charset="0"/>
                <a:cs typeface="Arial" panose="020B0604020202020204" pitchFamily="34" charset="0"/>
              </a:rPr>
              <a:t>RHex</a:t>
            </a:r>
            <a:r>
              <a:rPr lang="en-US" altLang="en-US" sz="3200" dirty="0">
                <a:latin typeface="Arial" panose="020B0604020202020204" pitchFamily="34" charset="0"/>
                <a:cs typeface="Arial" panose="020B0604020202020204" pitchFamily="34" charset="0"/>
              </a:rPr>
              <a:t>. Building upon </a:t>
            </a:r>
            <a:r>
              <a:rPr lang="en-US" altLang="en-US" sz="3200" dirty="0" err="1">
                <a:latin typeface="Arial" panose="020B0604020202020204" pitchFamily="34" charset="0"/>
                <a:cs typeface="Arial" panose="020B0604020202020204" pitchFamily="34" charset="0"/>
              </a:rPr>
              <a:t>MiniRHEx’s</a:t>
            </a:r>
            <a:r>
              <a:rPr lang="en-US" altLang="en-US" sz="3200" dirty="0">
                <a:latin typeface="Arial" panose="020B0604020202020204" pitchFamily="34" charset="0"/>
                <a:cs typeface="Arial" panose="020B0604020202020204" pitchFamily="34" charset="0"/>
              </a:rPr>
              <a:t> customizability over its behavior and gaits, the app will allow for data collection, testing of gait-tuning, and a simpler platform for outreach. </a:t>
            </a: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Notable features include the use of Bluetooth low energy control and will soon showcase tag following using an onboard phone and camera.</a:t>
            </a:r>
          </a:p>
          <a:p>
            <a:pPr eaLnBrk="1" hangingPunct="1"/>
            <a:endParaRPr lang="en-US" altLang="en-US" sz="3200" dirty="0">
              <a:latin typeface="Arial" panose="020B0604020202020204" pitchFamily="34" charset="0"/>
              <a:cs typeface="Arial" panose="020B0604020202020204" pitchFamily="34" charset="0"/>
            </a:endParaRPr>
          </a:p>
        </p:txBody>
      </p:sp>
      <p:sp>
        <p:nvSpPr>
          <p:cNvPr id="4116" name="TextBox 180">
            <a:extLst>
              <a:ext uri="{FF2B5EF4-FFF2-40B4-BE49-F238E27FC236}">
                <a16:creationId xmlns:a16="http://schemas.microsoft.com/office/drawing/2014/main" id="{C3C280B7-AF3D-4209-8364-FD44F57B8C3D}"/>
              </a:ext>
            </a:extLst>
          </p:cNvPr>
          <p:cNvSpPr txBox="1">
            <a:spLocks noChangeArrowheads="1"/>
          </p:cNvSpPr>
          <p:nvPr/>
        </p:nvSpPr>
        <p:spPr bwMode="auto">
          <a:xfrm>
            <a:off x="12760325" y="5926138"/>
            <a:ext cx="11156950" cy="2126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Built upon the framework for Bluetooth Low Energy connection put forth by Adafruit Industries in </a:t>
            </a:r>
            <a:r>
              <a:rPr lang="en-US" altLang="en-US" sz="3200" dirty="0" err="1">
                <a:latin typeface="Arial" panose="020B0604020202020204" pitchFamily="34" charset="0"/>
                <a:cs typeface="Arial" panose="020B0604020202020204" pitchFamily="34" charset="0"/>
              </a:rPr>
              <a:t>Bluefruit</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is also under development in utilizing an </a:t>
            </a:r>
            <a:r>
              <a:rPr lang="en-US" altLang="en-US" sz="3200" dirty="0" err="1">
                <a:latin typeface="Arial" panose="020B0604020202020204" pitchFamily="34" charset="0"/>
                <a:cs typeface="Arial" panose="020B0604020202020204" pitchFamily="34" charset="0"/>
              </a:rPr>
              <a:t>AprilTag</a:t>
            </a:r>
            <a:r>
              <a:rPr lang="en-US" altLang="en-US" sz="3200" dirty="0">
                <a:latin typeface="Arial" panose="020B0604020202020204" pitchFamily="34" charset="0"/>
                <a:cs typeface="Arial" panose="020B0604020202020204" pitchFamily="34" charset="0"/>
              </a:rPr>
              <a:t> tracking library by John J. Wang.</a:t>
            </a: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The simple control pad, with directional arrows features a while-held feedback loop in order  to control the stop and go motion of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a:t>
            </a: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Other buttons can be linked to the various gaits that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 can achieve, including </a:t>
            </a:r>
            <a:r>
              <a:rPr lang="en-US" altLang="en-US" sz="3200" dirty="0" err="1">
                <a:latin typeface="Arial" panose="020B0604020202020204" pitchFamily="34" charset="0"/>
                <a:cs typeface="Arial" panose="020B0604020202020204" pitchFamily="34" charset="0"/>
              </a:rPr>
              <a:t>pronking</a:t>
            </a:r>
            <a:r>
              <a:rPr lang="en-US" altLang="en-US" sz="3200" dirty="0">
                <a:latin typeface="Arial" panose="020B0604020202020204" pitchFamily="34" charset="0"/>
                <a:cs typeface="Arial" panose="020B0604020202020204" pitchFamily="34" charset="0"/>
              </a:rPr>
              <a:t>, alternating tripod (running), jumping, or other user-specified gait patterns. </a:t>
            </a: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also provides data on the connected Bluetooth LE module, including the services, characteristics, and descriptors provided by the module. Furthermore, there is a filter that allows the user to specify which specific Bluetooth LE devices that they would like to connect to, when initially discovering Bluetooth LE eligible devices.</a:t>
            </a:r>
          </a:p>
          <a:p>
            <a:pPr eaLnBrk="1" hangingPunct="1"/>
            <a:endParaRPr lang="en-US" altLang="en-US" sz="3200" dirty="0">
              <a:latin typeface="Arial" panose="020B0604020202020204" pitchFamily="34" charset="0"/>
              <a:cs typeface="Arial" panose="020B0604020202020204" pitchFamily="34" charset="0"/>
            </a:endParaRPr>
          </a:p>
        </p:txBody>
      </p:sp>
      <p:sp>
        <p:nvSpPr>
          <p:cNvPr id="6" name="TextBox 181">
            <a:extLst>
              <a:ext uri="{FF2B5EF4-FFF2-40B4-BE49-F238E27FC236}">
                <a16:creationId xmlns:a16="http://schemas.microsoft.com/office/drawing/2014/main" id="{334B68BF-02E2-49E5-9D84-2C120788B3C2}"/>
              </a:ext>
            </a:extLst>
          </p:cNvPr>
          <p:cNvSpPr txBox="1">
            <a:spLocks noChangeArrowheads="1"/>
          </p:cNvSpPr>
          <p:nvPr/>
        </p:nvSpPr>
        <p:spPr bwMode="auto">
          <a:xfrm>
            <a:off x="24709438" y="5926138"/>
            <a:ext cx="1115536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The future design improvements in the user interface of </a:t>
            </a:r>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increase the flexibility and specificity of the features one may run a test on.</a:t>
            </a:r>
          </a:p>
          <a:p>
            <a:pPr eaLnBrk="1" hangingPunct="1"/>
            <a:endParaRPr lang="en-US" altLang="en-US" sz="3200" dirty="0">
              <a:latin typeface="Arial" panose="020B0604020202020204" pitchFamily="34" charset="0"/>
              <a:cs typeface="Arial" panose="020B0604020202020204" pitchFamily="34" charset="0"/>
            </a:endParaRPr>
          </a:p>
          <a:p>
            <a:pPr marL="457200" indent="-457200" eaLnBrk="1" hangingPunct="1">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An analog joystick design/method of control over the drive train</a:t>
            </a:r>
          </a:p>
          <a:p>
            <a:pPr marL="457200" indent="-457200" eaLnBrk="1" hangingPunct="1">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Simple April-tag detection and automated following of the tag</a:t>
            </a:r>
          </a:p>
          <a:p>
            <a:pPr marL="457200" indent="-457200" eaLnBrk="1" hangingPunct="1">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A method to easily change between pre-programmed/user specified gaits</a:t>
            </a:r>
          </a:p>
          <a:p>
            <a:pPr marL="457200" indent="-457200" eaLnBrk="1" hangingPunct="1">
              <a:buFont typeface="Arial" panose="020B0604020202020204" pitchFamily="34" charset="0"/>
              <a:buChar char="•"/>
            </a:pPr>
            <a:endParaRPr lang="en-US" altLang="en-US" sz="3200" dirty="0">
              <a:latin typeface="Arial" panose="020B0604020202020204" pitchFamily="34" charset="0"/>
              <a:cs typeface="Arial" panose="020B0604020202020204" pitchFamily="34" charset="0"/>
            </a:endParaRPr>
          </a:p>
        </p:txBody>
      </p:sp>
      <p:sp>
        <p:nvSpPr>
          <p:cNvPr id="4118" name="TextBox 182">
            <a:extLst>
              <a:ext uri="{FF2B5EF4-FFF2-40B4-BE49-F238E27FC236}">
                <a16:creationId xmlns:a16="http://schemas.microsoft.com/office/drawing/2014/main" id="{07451F84-1CF8-41E9-BE7F-0D61BB8EC784}"/>
              </a:ext>
            </a:extLst>
          </p:cNvPr>
          <p:cNvSpPr txBox="1">
            <a:spLocks noChangeArrowheads="1"/>
          </p:cNvSpPr>
          <p:nvPr/>
        </p:nvSpPr>
        <p:spPr bwMode="auto">
          <a:xfrm>
            <a:off x="741362" y="12807806"/>
            <a:ext cx="11155363" cy="1585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The </a:t>
            </a:r>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was not only designed to bridge the communication gap between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 and the human, but to eventually give full autonomy to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 It allows for movement control in the form of serial communication and a testing setup for studying the effects of camera stability on general computer vision algorithms. </a:t>
            </a: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a:latin typeface="Arial" panose="020B0604020202020204" pitchFamily="34" charset="0"/>
                <a:cs typeface="Arial" panose="020B0604020202020204" pitchFamily="34" charset="0"/>
              </a:rPr>
              <a:t>Due to the small scale of </a:t>
            </a:r>
            <a:r>
              <a:rPr lang="en-US" altLang="en-US" sz="3200" dirty="0" err="1">
                <a:latin typeface="Arial" panose="020B0604020202020204" pitchFamily="34" charset="0"/>
                <a:cs typeface="Arial" panose="020B0604020202020204" pitchFamily="34" charset="0"/>
              </a:rPr>
              <a:t>MiniRHex</a:t>
            </a:r>
            <a:r>
              <a:rPr lang="en-US" altLang="en-US" sz="3200" dirty="0">
                <a:latin typeface="Arial" panose="020B0604020202020204" pitchFamily="34" charset="0"/>
                <a:cs typeface="Arial" panose="020B0604020202020204" pitchFamily="34" charset="0"/>
              </a:rPr>
              <a:t>, resource constraints such as decreasing the size of the camera  or working with less computation power limit the quality of visual feedback. Similarly, computer vision on legged robots also results in shaky videos, which presents an interesting area of research for visual odometry.</a:t>
            </a: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endParaRPr lang="en-US" altLang="en-US" sz="3200" dirty="0">
              <a:latin typeface="Arial" panose="020B0604020202020204" pitchFamily="34" charset="0"/>
              <a:cs typeface="Arial" panose="020B0604020202020204" pitchFamily="34" charset="0"/>
            </a:endParaRPr>
          </a:p>
          <a:p>
            <a:pPr eaLnBrk="1" hangingPunct="1"/>
            <a:r>
              <a:rPr lang="en-US" altLang="en-US" sz="3200" dirty="0" err="1">
                <a:latin typeface="Arial" panose="020B0604020202020204" pitchFamily="34" charset="0"/>
                <a:cs typeface="Arial" panose="020B0604020202020204" pitchFamily="34" charset="0"/>
              </a:rPr>
              <a:t>MobiMini</a:t>
            </a:r>
            <a:r>
              <a:rPr lang="en-US" altLang="en-US" sz="3200" dirty="0">
                <a:latin typeface="Arial" panose="020B0604020202020204" pitchFamily="34" charset="0"/>
                <a:cs typeface="Arial" panose="020B0604020202020204" pitchFamily="34" charset="0"/>
              </a:rPr>
              <a:t> also creates a very visual platform for educational outreach to explore all of </a:t>
            </a:r>
            <a:r>
              <a:rPr lang="en-US" altLang="en-US" sz="3200" dirty="0" err="1">
                <a:latin typeface="Arial" panose="020B0604020202020204" pitchFamily="34" charset="0"/>
                <a:cs typeface="Arial" panose="020B0604020202020204" pitchFamily="34" charset="0"/>
              </a:rPr>
              <a:t>MiniRHex’s</a:t>
            </a:r>
            <a:r>
              <a:rPr lang="en-US" altLang="en-US" sz="3200" dirty="0">
                <a:latin typeface="Arial" panose="020B0604020202020204" pitchFamily="34" charset="0"/>
                <a:cs typeface="Arial" panose="020B0604020202020204" pitchFamily="34" charset="0"/>
              </a:rPr>
              <a:t> features. It simplifies and increases accessibility and customizability to help maximize the degrees of freedom in the interaction between the user and the robot.</a:t>
            </a:r>
          </a:p>
        </p:txBody>
      </p:sp>
      <p:sp>
        <p:nvSpPr>
          <p:cNvPr id="184" name="TextBox 183">
            <a:extLst>
              <a:ext uri="{FF2B5EF4-FFF2-40B4-BE49-F238E27FC236}">
                <a16:creationId xmlns:a16="http://schemas.microsoft.com/office/drawing/2014/main" id="{E50A38A9-21B5-4995-9B88-B1996D010FB2}"/>
              </a:ext>
            </a:extLst>
          </p:cNvPr>
          <p:cNvSpPr txBox="1"/>
          <p:nvPr/>
        </p:nvSpPr>
        <p:spPr>
          <a:xfrm>
            <a:off x="24738013" y="20545425"/>
            <a:ext cx="11155362" cy="7972425"/>
          </a:xfrm>
          <a:prstGeom prst="rect">
            <a:avLst/>
          </a:prstGeom>
          <a:noFill/>
        </p:spPr>
        <p:txBody>
          <a:bodyPr>
            <a:spAutoFit/>
          </a:bodyPr>
          <a:lstStyle/>
          <a:p>
            <a:pPr eaLnBrk="1" fontAlgn="auto" hangingPunct="1">
              <a:spcBef>
                <a:spcPts val="0"/>
              </a:spcBef>
              <a:spcAft>
                <a:spcPts val="0"/>
              </a:spcAft>
              <a:defRPr/>
            </a:pPr>
            <a:endParaRPr lang="en-US" sz="3200" dirty="0">
              <a:latin typeface="Arial" panose="020B0604020202020204" pitchFamily="34" charset="0"/>
              <a:cs typeface="Arial" panose="020B0604020202020204" pitchFamily="34" charset="0"/>
            </a:endParaRPr>
          </a:p>
          <a:p>
            <a:pPr eaLnBrk="1" fontAlgn="auto" hangingPunct="1">
              <a:spcBef>
                <a:spcPts val="0"/>
              </a:spcBef>
              <a:spcAft>
                <a:spcPts val="0"/>
              </a:spcAft>
              <a:defRPr/>
            </a:pPr>
            <a:r>
              <a:rPr lang="en-US" sz="3200" dirty="0">
                <a:latin typeface="Arial" panose="020B0604020202020204" pitchFamily="34" charset="0"/>
                <a:cs typeface="Arial" panose="020B0604020202020204" pitchFamily="34" charset="0"/>
              </a:rPr>
              <a:t>In addition to the increased education opportunities </a:t>
            </a:r>
            <a:r>
              <a:rPr lang="en-US" sz="3200" dirty="0" err="1">
                <a:latin typeface="Arial" panose="020B0604020202020204" pitchFamily="34" charset="0"/>
                <a:cs typeface="Arial" panose="020B0604020202020204" pitchFamily="34" charset="0"/>
              </a:rPr>
              <a:t>MobiMini</a:t>
            </a:r>
            <a:r>
              <a:rPr lang="en-US" sz="3200" dirty="0">
                <a:latin typeface="Arial" panose="020B0604020202020204" pitchFamily="34" charset="0"/>
                <a:cs typeface="Arial" panose="020B0604020202020204" pitchFamily="34" charset="0"/>
              </a:rPr>
              <a:t> has opened, we are continuously developing other features with this platform:</a:t>
            </a:r>
          </a:p>
          <a:p>
            <a:pPr eaLnBrk="1" fontAlgn="auto" hangingPunct="1">
              <a:spcBef>
                <a:spcPts val="0"/>
              </a:spcBef>
              <a:spcAft>
                <a:spcPts val="0"/>
              </a:spcAft>
              <a:defRPr/>
            </a:pPr>
            <a:endParaRPr lang="en-US" sz="3200" dirty="0">
              <a:latin typeface="Arial" panose="020B0604020202020204" pitchFamily="34" charset="0"/>
              <a:cs typeface="Arial" panose="020B0604020202020204" pitchFamily="34" charset="0"/>
            </a:endParaRPr>
          </a:p>
          <a:p>
            <a:pPr marL="457200" indent="-457200" eaLnBrk="1" fontAlgn="auto" hangingPunct="1">
              <a:spcBef>
                <a:spcPts val="0"/>
              </a:spcBef>
              <a:spcAft>
                <a:spcPts val="0"/>
              </a:spcAft>
              <a:buFont typeface="Arial" panose="020B0604020202020204" pitchFamily="34" charset="0"/>
              <a:buChar char="•"/>
              <a:defRPr/>
            </a:pPr>
            <a:r>
              <a:rPr lang="en-US" sz="3200" dirty="0">
                <a:latin typeface="Arial" panose="020B0604020202020204" pitchFamily="34" charset="0"/>
                <a:cs typeface="Arial" panose="020B0604020202020204" pitchFamily="34" charset="0"/>
              </a:rPr>
              <a:t>Development of more stable advanced computer vision algorithms for small scaled robots </a:t>
            </a:r>
          </a:p>
          <a:p>
            <a:pPr marL="457200" indent="-457200" eaLnBrk="1" fontAlgn="auto" hangingPunct="1">
              <a:spcBef>
                <a:spcPts val="0"/>
              </a:spcBef>
              <a:spcAft>
                <a:spcPts val="0"/>
              </a:spcAft>
              <a:buFont typeface="Arial" panose="020B0604020202020204" pitchFamily="34" charset="0"/>
              <a:buChar char="•"/>
              <a:defRPr/>
            </a:pPr>
            <a:r>
              <a:rPr lang="en-US" sz="3200" dirty="0">
                <a:latin typeface="Arial" panose="020B0604020202020204" pitchFamily="34" charset="0"/>
                <a:cs typeface="Arial" panose="020B0604020202020204" pitchFamily="34" charset="0"/>
              </a:rPr>
              <a:t>Introduce multiple parallel Bluetooth Low Energy connections over multiple </a:t>
            </a:r>
            <a:r>
              <a:rPr lang="en-US" sz="3200" dirty="0" err="1">
                <a:latin typeface="Arial" panose="020B0604020202020204" pitchFamily="34" charset="0"/>
                <a:cs typeface="Arial" panose="020B0604020202020204" pitchFamily="34" charset="0"/>
              </a:rPr>
              <a:t>MiniRHex</a:t>
            </a:r>
            <a:r>
              <a:rPr lang="en-US" sz="3200" dirty="0">
                <a:latin typeface="Arial" panose="020B0604020202020204" pitchFamily="34" charset="0"/>
                <a:cs typeface="Arial" panose="020B0604020202020204" pitchFamily="34" charset="0"/>
              </a:rPr>
              <a:t> robots for coordinated search and rescue missions</a:t>
            </a:r>
          </a:p>
          <a:p>
            <a:pPr marL="457200" indent="-457200" eaLnBrk="1" fontAlgn="auto" hangingPunct="1">
              <a:spcBef>
                <a:spcPts val="0"/>
              </a:spcBef>
              <a:spcAft>
                <a:spcPts val="0"/>
              </a:spcAft>
              <a:buFont typeface="Arial" panose="020B0604020202020204" pitchFamily="34" charset="0"/>
              <a:buChar char="•"/>
              <a:defRPr/>
            </a:pPr>
            <a:r>
              <a:rPr lang="en-US" sz="3200" dirty="0">
                <a:latin typeface="Arial" panose="020B0604020202020204" pitchFamily="34" charset="0"/>
                <a:cs typeface="Arial" panose="020B0604020202020204" pitchFamily="34" charset="0"/>
              </a:rPr>
              <a:t>Easily gather data and testing for gait-tuning algorithms or mobile sensors</a:t>
            </a:r>
          </a:p>
          <a:p>
            <a:pPr marL="457200" indent="-457200" eaLnBrk="1" fontAlgn="auto" hangingPunct="1">
              <a:spcBef>
                <a:spcPts val="0"/>
              </a:spcBef>
              <a:spcAft>
                <a:spcPts val="0"/>
              </a:spcAft>
              <a:buFont typeface="Arial" panose="020B0604020202020204" pitchFamily="34" charset="0"/>
              <a:buChar char="•"/>
              <a:defRPr/>
            </a:pPr>
            <a:r>
              <a:rPr lang="en-US" sz="3200" dirty="0">
                <a:latin typeface="Arial" panose="020B0604020202020204" pitchFamily="34" charset="0"/>
                <a:cs typeface="Arial" panose="020B0604020202020204" pitchFamily="34" charset="0"/>
              </a:rPr>
              <a:t>Incorporate data collection as a visual display on </a:t>
            </a:r>
            <a:r>
              <a:rPr lang="en-US" sz="3200" dirty="0" err="1">
                <a:latin typeface="Arial" panose="020B0604020202020204" pitchFamily="34" charset="0"/>
                <a:cs typeface="Arial" panose="020B0604020202020204" pitchFamily="34" charset="0"/>
              </a:rPr>
              <a:t>MobiMini</a:t>
            </a:r>
            <a:r>
              <a:rPr lang="en-US" sz="3200" dirty="0">
                <a:latin typeface="Arial" panose="020B0604020202020204" pitchFamily="34" charset="0"/>
                <a:cs typeface="Arial" panose="020B0604020202020204" pitchFamily="34" charset="0"/>
              </a:rPr>
              <a:t> with real-time graphing and plotting</a:t>
            </a:r>
          </a:p>
          <a:p>
            <a:pPr marL="457200" indent="-457200" eaLnBrk="1" fontAlgn="auto" hangingPunct="1">
              <a:spcBef>
                <a:spcPts val="0"/>
              </a:spcBef>
              <a:spcAft>
                <a:spcPts val="0"/>
              </a:spcAft>
              <a:buFont typeface="Arial" panose="020B0604020202020204" pitchFamily="34" charset="0"/>
              <a:buChar char="•"/>
              <a:defRPr/>
            </a:pPr>
            <a:r>
              <a:rPr lang="en-US" sz="3200" dirty="0">
                <a:latin typeface="Arial" panose="020B0604020202020204" pitchFamily="34" charset="0"/>
                <a:cs typeface="Arial" panose="020B0604020202020204" pitchFamily="34" charset="0"/>
              </a:rPr>
              <a:t>Multi-platform support with Android and IOS</a:t>
            </a:r>
          </a:p>
          <a:p>
            <a:pPr marL="457200" indent="-457200" eaLnBrk="1" fontAlgn="auto" hangingPunct="1">
              <a:spcBef>
                <a:spcPts val="0"/>
              </a:spcBef>
              <a:spcAft>
                <a:spcPts val="0"/>
              </a:spcAft>
              <a:buFont typeface="Arial" panose="020B0604020202020204" pitchFamily="34" charset="0"/>
              <a:buChar char="•"/>
              <a:defRPr/>
            </a:pPr>
            <a:endParaRPr lang="en-US" sz="32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26E6C4B-DE89-4F2A-8B1C-51AAF3F1346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4265" r="21858"/>
          <a:stretch/>
        </p:blipFill>
        <p:spPr>
          <a:xfrm>
            <a:off x="27422613" y="11629772"/>
            <a:ext cx="5786161" cy="8857059"/>
          </a:xfrm>
          <a:prstGeom prst="rect">
            <a:avLst/>
          </a:prstGeom>
        </p:spPr>
      </p:pic>
      <p:pic>
        <p:nvPicPr>
          <p:cNvPr id="14" name="Picture 13">
            <a:extLst>
              <a:ext uri="{FF2B5EF4-FFF2-40B4-BE49-F238E27FC236}">
                <a16:creationId xmlns:a16="http://schemas.microsoft.com/office/drawing/2014/main" id="{57E78D47-8D50-4C85-950D-620C68DCA30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285450" y="19870876"/>
            <a:ext cx="6147112" cy="5005237"/>
          </a:xfrm>
          <a:prstGeom prst="rect">
            <a:avLst/>
          </a:prstGeom>
        </p:spPr>
      </p:pic>
      <p:pic>
        <p:nvPicPr>
          <p:cNvPr id="16" name="Picture 15">
            <a:extLst>
              <a:ext uri="{FF2B5EF4-FFF2-40B4-BE49-F238E27FC236}">
                <a16:creationId xmlns:a16="http://schemas.microsoft.com/office/drawing/2014/main" id="{9724067D-429F-4EDC-9A13-1EA812D05211}"/>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l="11890" t="4197" r="1" b="12620"/>
          <a:stretch/>
        </p:blipFill>
        <p:spPr>
          <a:xfrm rot="5400000">
            <a:off x="13356326" y="14074803"/>
            <a:ext cx="10187661" cy="7680514"/>
          </a:xfrm>
          <a:prstGeom prst="rect">
            <a:avLst/>
          </a:prstGeom>
        </p:spPr>
      </p:pic>
    </p:spTree>
  </p:cSld>
  <p:clrMapOvr>
    <a:masterClrMapping/>
  </p:clrMapOvr>
  <p:transition/>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2614</TotalTime>
  <Pages>1</Pages>
  <Words>562</Words>
  <Application>Microsoft Office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Times New Roman</vt:lpstr>
      <vt:lpstr>Calibri Light</vt:lpstr>
      <vt:lpstr>Calibri</vt:lpstr>
      <vt:lpstr>Default Design</vt:lpstr>
      <vt:lpstr>Bluetooth Low Energy Communication and Computer Vision for Small Scale Legged Robots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subject/>
  <dc:creator>Joe</dc:creator>
  <cp:keywords/>
  <dc:description/>
  <cp:lastModifiedBy>Hannah He</cp:lastModifiedBy>
  <cp:revision>212</cp:revision>
  <cp:lastPrinted>1998-04-23T15:09:48Z</cp:lastPrinted>
  <dcterms:created xsi:type="dcterms:W3CDTF">1998-03-03T17:19:34Z</dcterms:created>
  <dcterms:modified xsi:type="dcterms:W3CDTF">2019-05-07T06:46:36Z</dcterms:modified>
</cp:coreProperties>
</file>